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64" r:id="rId5"/>
    <p:sldId id="273" r:id="rId6"/>
    <p:sldId id="271" r:id="rId7"/>
    <p:sldId id="265" r:id="rId8"/>
    <p:sldId id="268" r:id="rId9"/>
    <p:sldId id="266" r:id="rId10"/>
    <p:sldId id="267" r:id="rId11"/>
    <p:sldId id="269" r:id="rId12"/>
    <p:sldId id="275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üesch, Frank" initials="nh" lastIdx="1" clrIdx="0">
    <p:extLst>
      <p:ext uri="{19B8F6BF-5375-455C-9EA6-DF929625EA0E}">
        <p15:presenceInfo xmlns:p15="http://schemas.microsoft.com/office/powerpoint/2012/main" userId="Nüesch, Fra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62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4FE4-E18B-466B-A29A-67B33159F4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7F6-AA0F-4042-8F10-3699047027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4FE4-E18B-466B-A29A-67B33159F4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7F6-AA0F-4042-8F10-3699047027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8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4FE4-E18B-466B-A29A-67B33159F4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7F6-AA0F-4042-8F10-3699047027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3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4FE4-E18B-466B-A29A-67B33159F4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7F6-AA0F-4042-8F10-3699047027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7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4FE4-E18B-466B-A29A-67B33159F4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7F6-AA0F-4042-8F10-3699047027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8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4FE4-E18B-466B-A29A-67B33159F4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7F6-AA0F-4042-8F10-3699047027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7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4FE4-E18B-466B-A29A-67B33159F4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7F6-AA0F-4042-8F10-3699047027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8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4FE4-E18B-466B-A29A-67B33159F4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7F6-AA0F-4042-8F10-3699047027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6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4FE4-E18B-466B-A29A-67B33159F4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7F6-AA0F-4042-8F10-3699047027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4FE4-E18B-466B-A29A-67B33159F4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7F6-AA0F-4042-8F10-3699047027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0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4FE4-E18B-466B-A29A-67B33159F4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D7F6-AA0F-4042-8F10-3699047027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3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4FE4-E18B-466B-A29A-67B33159F4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D7F6-AA0F-4042-8F10-3699047027A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feld 6"/>
          <p:cNvSpPr txBox="1"/>
          <p:nvPr userDrawn="1"/>
        </p:nvSpPr>
        <p:spPr>
          <a:xfrm>
            <a:off x="7346950" y="0"/>
            <a:ext cx="4881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00" i="1" dirty="0"/>
              <a:t>Dr. A. Marchioro, Prof. F. Nüesch, Optical Properties of Materials 2025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266725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43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hyperlink" Target="%20%20https:/www.osapublishing.org/ao/abstract.cfm?uri=ao-24-24-449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00.png"/><Relationship Id="rId7" Type="http://schemas.openxmlformats.org/officeDocument/2006/relationships/image" Target="../media/image64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image" Target="../media/image760.png"/><Relationship Id="rId5" Type="http://schemas.openxmlformats.org/officeDocument/2006/relationships/image" Target="../media/image620.png"/><Relationship Id="rId10" Type="http://schemas.openxmlformats.org/officeDocument/2006/relationships/image" Target="../media/image82.png"/><Relationship Id="rId4" Type="http://schemas.openxmlformats.org/officeDocument/2006/relationships/image" Target="../media/image610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4.emf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5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8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7.png"/><Relationship Id="rId7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44949" y="-3700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1.3 Classical dispersion theory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27010" y="869756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i="1" dirty="0" err="1"/>
              <a:t>Frequency</a:t>
            </a:r>
            <a:r>
              <a:rPr lang="de-CH" sz="2400" i="1" dirty="0"/>
              <a:t> </a:t>
            </a:r>
            <a:r>
              <a:rPr lang="de-CH" sz="2400" i="1" dirty="0" err="1"/>
              <a:t>response</a:t>
            </a:r>
            <a:r>
              <a:rPr lang="de-CH" sz="2400" i="1" dirty="0"/>
              <a:t> of </a:t>
            </a:r>
            <a:r>
              <a:rPr lang="de-CH" sz="2400" i="1" dirty="0" err="1"/>
              <a:t>polarization</a:t>
            </a:r>
            <a:endParaRPr lang="de-CH" sz="2400" i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89" y="1628365"/>
            <a:ext cx="7517651" cy="5016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8106655" y="1993853"/>
                <a:ext cx="1931747" cy="43749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de-CH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de-CH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de-CH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de-CH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de-CH" sz="2000" dirty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655" y="1993853"/>
                <a:ext cx="1931747" cy="4374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6858000" y="4017434"/>
            <a:ext cx="920750" cy="423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7715250" y="4129617"/>
            <a:ext cx="50165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Freihandform 1"/>
          <p:cNvSpPr/>
          <p:nvPr/>
        </p:nvSpPr>
        <p:spPr>
          <a:xfrm>
            <a:off x="2639060" y="2331297"/>
            <a:ext cx="5516880" cy="2262976"/>
          </a:xfrm>
          <a:custGeom>
            <a:avLst/>
            <a:gdLst>
              <a:gd name="connsiteX0" fmla="*/ 0 w 5466080"/>
              <a:gd name="connsiteY0" fmla="*/ 26060 h 2185074"/>
              <a:gd name="connsiteX1" fmla="*/ 284480 w 5466080"/>
              <a:gd name="connsiteY1" fmla="*/ 660 h 2185074"/>
              <a:gd name="connsiteX2" fmla="*/ 685800 w 5466080"/>
              <a:gd name="connsiteY2" fmla="*/ 10820 h 2185074"/>
              <a:gd name="connsiteX3" fmla="*/ 863600 w 5466080"/>
              <a:gd name="connsiteY3" fmla="*/ 46380 h 2185074"/>
              <a:gd name="connsiteX4" fmla="*/ 970280 w 5466080"/>
              <a:gd name="connsiteY4" fmla="*/ 102260 h 2185074"/>
              <a:gd name="connsiteX5" fmla="*/ 1102360 w 5466080"/>
              <a:gd name="connsiteY5" fmla="*/ 346100 h 2185074"/>
              <a:gd name="connsiteX6" fmla="*/ 1178560 w 5466080"/>
              <a:gd name="connsiteY6" fmla="*/ 513740 h 2185074"/>
              <a:gd name="connsiteX7" fmla="*/ 1366520 w 5466080"/>
              <a:gd name="connsiteY7" fmla="*/ 635660 h 2185074"/>
              <a:gd name="connsiteX8" fmla="*/ 1737360 w 5466080"/>
              <a:gd name="connsiteY8" fmla="*/ 701700 h 2185074"/>
              <a:gd name="connsiteX9" fmla="*/ 2108200 w 5466080"/>
              <a:gd name="connsiteY9" fmla="*/ 752500 h 2185074"/>
              <a:gd name="connsiteX10" fmla="*/ 2250440 w 5466080"/>
              <a:gd name="connsiteY10" fmla="*/ 823620 h 2185074"/>
              <a:gd name="connsiteX11" fmla="*/ 2367280 w 5466080"/>
              <a:gd name="connsiteY11" fmla="*/ 1042060 h 2185074"/>
              <a:gd name="connsiteX12" fmla="*/ 2443480 w 5466080"/>
              <a:gd name="connsiteY12" fmla="*/ 1194460 h 2185074"/>
              <a:gd name="connsiteX13" fmla="*/ 2540000 w 5466080"/>
              <a:gd name="connsiteY13" fmla="*/ 1260500 h 2185074"/>
              <a:gd name="connsiteX14" fmla="*/ 2758440 w 5466080"/>
              <a:gd name="connsiteY14" fmla="*/ 1311300 h 2185074"/>
              <a:gd name="connsiteX15" fmla="*/ 3114040 w 5466080"/>
              <a:gd name="connsiteY15" fmla="*/ 1321460 h 2185074"/>
              <a:gd name="connsiteX16" fmla="*/ 3332480 w 5466080"/>
              <a:gd name="connsiteY16" fmla="*/ 1341780 h 2185074"/>
              <a:gd name="connsiteX17" fmla="*/ 3515360 w 5466080"/>
              <a:gd name="connsiteY17" fmla="*/ 1438300 h 2185074"/>
              <a:gd name="connsiteX18" fmla="*/ 3662680 w 5466080"/>
              <a:gd name="connsiteY18" fmla="*/ 1585620 h 2185074"/>
              <a:gd name="connsiteX19" fmla="*/ 3896360 w 5466080"/>
              <a:gd name="connsiteY19" fmla="*/ 1768500 h 2185074"/>
              <a:gd name="connsiteX20" fmla="*/ 4160520 w 5466080"/>
              <a:gd name="connsiteY20" fmla="*/ 1875180 h 2185074"/>
              <a:gd name="connsiteX21" fmla="*/ 4338320 w 5466080"/>
              <a:gd name="connsiteY21" fmla="*/ 1905660 h 2185074"/>
              <a:gd name="connsiteX22" fmla="*/ 4495800 w 5466080"/>
              <a:gd name="connsiteY22" fmla="*/ 1885340 h 2185074"/>
              <a:gd name="connsiteX23" fmla="*/ 4587240 w 5466080"/>
              <a:gd name="connsiteY23" fmla="*/ 1885340 h 2185074"/>
              <a:gd name="connsiteX24" fmla="*/ 4643120 w 5466080"/>
              <a:gd name="connsiteY24" fmla="*/ 1910740 h 2185074"/>
              <a:gd name="connsiteX25" fmla="*/ 4688840 w 5466080"/>
              <a:gd name="connsiteY25" fmla="*/ 2037740 h 2185074"/>
              <a:gd name="connsiteX26" fmla="*/ 4714240 w 5466080"/>
              <a:gd name="connsiteY26" fmla="*/ 2068220 h 2185074"/>
              <a:gd name="connsiteX27" fmla="*/ 4739640 w 5466080"/>
              <a:gd name="connsiteY27" fmla="*/ 2017420 h 2185074"/>
              <a:gd name="connsiteX28" fmla="*/ 4754880 w 5466080"/>
              <a:gd name="connsiteY28" fmla="*/ 1895500 h 2185074"/>
              <a:gd name="connsiteX29" fmla="*/ 4785360 w 5466080"/>
              <a:gd name="connsiteY29" fmla="*/ 1824380 h 2185074"/>
              <a:gd name="connsiteX30" fmla="*/ 4820920 w 5466080"/>
              <a:gd name="connsiteY30" fmla="*/ 1814220 h 2185074"/>
              <a:gd name="connsiteX31" fmla="*/ 4846320 w 5466080"/>
              <a:gd name="connsiteY31" fmla="*/ 1920900 h 2185074"/>
              <a:gd name="connsiteX32" fmla="*/ 5008880 w 5466080"/>
              <a:gd name="connsiteY32" fmla="*/ 2017420 h 2185074"/>
              <a:gd name="connsiteX33" fmla="*/ 5166360 w 5466080"/>
              <a:gd name="connsiteY33" fmla="*/ 2063140 h 2185074"/>
              <a:gd name="connsiteX34" fmla="*/ 5212080 w 5466080"/>
              <a:gd name="connsiteY34" fmla="*/ 2129180 h 2185074"/>
              <a:gd name="connsiteX35" fmla="*/ 5242560 w 5466080"/>
              <a:gd name="connsiteY35" fmla="*/ 2185060 h 2185074"/>
              <a:gd name="connsiteX36" fmla="*/ 5273040 w 5466080"/>
              <a:gd name="connsiteY36" fmla="*/ 2124100 h 2185074"/>
              <a:gd name="connsiteX37" fmla="*/ 5298440 w 5466080"/>
              <a:gd name="connsiteY37" fmla="*/ 2027580 h 2185074"/>
              <a:gd name="connsiteX38" fmla="*/ 5339080 w 5466080"/>
              <a:gd name="connsiteY38" fmla="*/ 2032660 h 2185074"/>
              <a:gd name="connsiteX39" fmla="*/ 5364480 w 5466080"/>
              <a:gd name="connsiteY39" fmla="*/ 2098700 h 2185074"/>
              <a:gd name="connsiteX40" fmla="*/ 5374640 w 5466080"/>
              <a:gd name="connsiteY40" fmla="*/ 2113940 h 2185074"/>
              <a:gd name="connsiteX41" fmla="*/ 5430520 w 5466080"/>
              <a:gd name="connsiteY41" fmla="*/ 2108860 h 2185074"/>
              <a:gd name="connsiteX42" fmla="*/ 5466080 w 5466080"/>
              <a:gd name="connsiteY42" fmla="*/ 2113940 h 2185074"/>
              <a:gd name="connsiteX0" fmla="*/ 0 w 5466080"/>
              <a:gd name="connsiteY0" fmla="*/ 26060 h 2185074"/>
              <a:gd name="connsiteX1" fmla="*/ 284480 w 5466080"/>
              <a:gd name="connsiteY1" fmla="*/ 660 h 2185074"/>
              <a:gd name="connsiteX2" fmla="*/ 685800 w 5466080"/>
              <a:gd name="connsiteY2" fmla="*/ 10820 h 2185074"/>
              <a:gd name="connsiteX3" fmla="*/ 863600 w 5466080"/>
              <a:gd name="connsiteY3" fmla="*/ 46380 h 2185074"/>
              <a:gd name="connsiteX4" fmla="*/ 970280 w 5466080"/>
              <a:gd name="connsiteY4" fmla="*/ 102260 h 2185074"/>
              <a:gd name="connsiteX5" fmla="*/ 1102360 w 5466080"/>
              <a:gd name="connsiteY5" fmla="*/ 346100 h 2185074"/>
              <a:gd name="connsiteX6" fmla="*/ 1178560 w 5466080"/>
              <a:gd name="connsiteY6" fmla="*/ 513740 h 2185074"/>
              <a:gd name="connsiteX7" fmla="*/ 1366520 w 5466080"/>
              <a:gd name="connsiteY7" fmla="*/ 635660 h 2185074"/>
              <a:gd name="connsiteX8" fmla="*/ 1737360 w 5466080"/>
              <a:gd name="connsiteY8" fmla="*/ 701700 h 2185074"/>
              <a:gd name="connsiteX9" fmla="*/ 2108200 w 5466080"/>
              <a:gd name="connsiteY9" fmla="*/ 752500 h 2185074"/>
              <a:gd name="connsiteX10" fmla="*/ 2250440 w 5466080"/>
              <a:gd name="connsiteY10" fmla="*/ 823620 h 2185074"/>
              <a:gd name="connsiteX11" fmla="*/ 2367280 w 5466080"/>
              <a:gd name="connsiteY11" fmla="*/ 1042060 h 2185074"/>
              <a:gd name="connsiteX12" fmla="*/ 2443480 w 5466080"/>
              <a:gd name="connsiteY12" fmla="*/ 1194460 h 2185074"/>
              <a:gd name="connsiteX13" fmla="*/ 2540000 w 5466080"/>
              <a:gd name="connsiteY13" fmla="*/ 1260500 h 2185074"/>
              <a:gd name="connsiteX14" fmla="*/ 2758440 w 5466080"/>
              <a:gd name="connsiteY14" fmla="*/ 1311300 h 2185074"/>
              <a:gd name="connsiteX15" fmla="*/ 3114040 w 5466080"/>
              <a:gd name="connsiteY15" fmla="*/ 1321460 h 2185074"/>
              <a:gd name="connsiteX16" fmla="*/ 3332480 w 5466080"/>
              <a:gd name="connsiteY16" fmla="*/ 1341780 h 2185074"/>
              <a:gd name="connsiteX17" fmla="*/ 3515360 w 5466080"/>
              <a:gd name="connsiteY17" fmla="*/ 1438300 h 2185074"/>
              <a:gd name="connsiteX18" fmla="*/ 3662680 w 5466080"/>
              <a:gd name="connsiteY18" fmla="*/ 1585620 h 2185074"/>
              <a:gd name="connsiteX19" fmla="*/ 3896360 w 5466080"/>
              <a:gd name="connsiteY19" fmla="*/ 1768500 h 2185074"/>
              <a:gd name="connsiteX20" fmla="*/ 4160520 w 5466080"/>
              <a:gd name="connsiteY20" fmla="*/ 1875180 h 2185074"/>
              <a:gd name="connsiteX21" fmla="*/ 4338320 w 5466080"/>
              <a:gd name="connsiteY21" fmla="*/ 1905660 h 2185074"/>
              <a:gd name="connsiteX22" fmla="*/ 4495800 w 5466080"/>
              <a:gd name="connsiteY22" fmla="*/ 1885340 h 2185074"/>
              <a:gd name="connsiteX23" fmla="*/ 4587240 w 5466080"/>
              <a:gd name="connsiteY23" fmla="*/ 1885340 h 2185074"/>
              <a:gd name="connsiteX24" fmla="*/ 4643120 w 5466080"/>
              <a:gd name="connsiteY24" fmla="*/ 1910740 h 2185074"/>
              <a:gd name="connsiteX25" fmla="*/ 4688840 w 5466080"/>
              <a:gd name="connsiteY25" fmla="*/ 2037740 h 2185074"/>
              <a:gd name="connsiteX26" fmla="*/ 4714240 w 5466080"/>
              <a:gd name="connsiteY26" fmla="*/ 2068220 h 2185074"/>
              <a:gd name="connsiteX27" fmla="*/ 4739640 w 5466080"/>
              <a:gd name="connsiteY27" fmla="*/ 2017420 h 2185074"/>
              <a:gd name="connsiteX28" fmla="*/ 4763347 w 5466080"/>
              <a:gd name="connsiteY28" fmla="*/ 1914550 h 2185074"/>
              <a:gd name="connsiteX29" fmla="*/ 4785360 w 5466080"/>
              <a:gd name="connsiteY29" fmla="*/ 1824380 h 2185074"/>
              <a:gd name="connsiteX30" fmla="*/ 4820920 w 5466080"/>
              <a:gd name="connsiteY30" fmla="*/ 1814220 h 2185074"/>
              <a:gd name="connsiteX31" fmla="*/ 4846320 w 5466080"/>
              <a:gd name="connsiteY31" fmla="*/ 1920900 h 2185074"/>
              <a:gd name="connsiteX32" fmla="*/ 5008880 w 5466080"/>
              <a:gd name="connsiteY32" fmla="*/ 2017420 h 2185074"/>
              <a:gd name="connsiteX33" fmla="*/ 5166360 w 5466080"/>
              <a:gd name="connsiteY33" fmla="*/ 2063140 h 2185074"/>
              <a:gd name="connsiteX34" fmla="*/ 5212080 w 5466080"/>
              <a:gd name="connsiteY34" fmla="*/ 2129180 h 2185074"/>
              <a:gd name="connsiteX35" fmla="*/ 5242560 w 5466080"/>
              <a:gd name="connsiteY35" fmla="*/ 2185060 h 2185074"/>
              <a:gd name="connsiteX36" fmla="*/ 5273040 w 5466080"/>
              <a:gd name="connsiteY36" fmla="*/ 2124100 h 2185074"/>
              <a:gd name="connsiteX37" fmla="*/ 5298440 w 5466080"/>
              <a:gd name="connsiteY37" fmla="*/ 2027580 h 2185074"/>
              <a:gd name="connsiteX38" fmla="*/ 5339080 w 5466080"/>
              <a:gd name="connsiteY38" fmla="*/ 2032660 h 2185074"/>
              <a:gd name="connsiteX39" fmla="*/ 5364480 w 5466080"/>
              <a:gd name="connsiteY39" fmla="*/ 2098700 h 2185074"/>
              <a:gd name="connsiteX40" fmla="*/ 5374640 w 5466080"/>
              <a:gd name="connsiteY40" fmla="*/ 2113940 h 2185074"/>
              <a:gd name="connsiteX41" fmla="*/ 5430520 w 5466080"/>
              <a:gd name="connsiteY41" fmla="*/ 2108860 h 2185074"/>
              <a:gd name="connsiteX42" fmla="*/ 5466080 w 5466080"/>
              <a:gd name="connsiteY42" fmla="*/ 2113940 h 2185074"/>
              <a:gd name="connsiteX0" fmla="*/ 0 w 5466080"/>
              <a:gd name="connsiteY0" fmla="*/ 26060 h 2185074"/>
              <a:gd name="connsiteX1" fmla="*/ 284480 w 5466080"/>
              <a:gd name="connsiteY1" fmla="*/ 660 h 2185074"/>
              <a:gd name="connsiteX2" fmla="*/ 685800 w 5466080"/>
              <a:gd name="connsiteY2" fmla="*/ 10820 h 2185074"/>
              <a:gd name="connsiteX3" fmla="*/ 863600 w 5466080"/>
              <a:gd name="connsiteY3" fmla="*/ 46380 h 2185074"/>
              <a:gd name="connsiteX4" fmla="*/ 970280 w 5466080"/>
              <a:gd name="connsiteY4" fmla="*/ 102260 h 2185074"/>
              <a:gd name="connsiteX5" fmla="*/ 1102360 w 5466080"/>
              <a:gd name="connsiteY5" fmla="*/ 346100 h 2185074"/>
              <a:gd name="connsiteX6" fmla="*/ 1178560 w 5466080"/>
              <a:gd name="connsiteY6" fmla="*/ 513740 h 2185074"/>
              <a:gd name="connsiteX7" fmla="*/ 1366520 w 5466080"/>
              <a:gd name="connsiteY7" fmla="*/ 635660 h 2185074"/>
              <a:gd name="connsiteX8" fmla="*/ 1737360 w 5466080"/>
              <a:gd name="connsiteY8" fmla="*/ 701700 h 2185074"/>
              <a:gd name="connsiteX9" fmla="*/ 2108200 w 5466080"/>
              <a:gd name="connsiteY9" fmla="*/ 752500 h 2185074"/>
              <a:gd name="connsiteX10" fmla="*/ 2250440 w 5466080"/>
              <a:gd name="connsiteY10" fmla="*/ 823620 h 2185074"/>
              <a:gd name="connsiteX11" fmla="*/ 2367280 w 5466080"/>
              <a:gd name="connsiteY11" fmla="*/ 1042060 h 2185074"/>
              <a:gd name="connsiteX12" fmla="*/ 2443480 w 5466080"/>
              <a:gd name="connsiteY12" fmla="*/ 1194460 h 2185074"/>
              <a:gd name="connsiteX13" fmla="*/ 2540000 w 5466080"/>
              <a:gd name="connsiteY13" fmla="*/ 1260500 h 2185074"/>
              <a:gd name="connsiteX14" fmla="*/ 2758440 w 5466080"/>
              <a:gd name="connsiteY14" fmla="*/ 1311300 h 2185074"/>
              <a:gd name="connsiteX15" fmla="*/ 3114040 w 5466080"/>
              <a:gd name="connsiteY15" fmla="*/ 1321460 h 2185074"/>
              <a:gd name="connsiteX16" fmla="*/ 3332480 w 5466080"/>
              <a:gd name="connsiteY16" fmla="*/ 1341780 h 2185074"/>
              <a:gd name="connsiteX17" fmla="*/ 3515360 w 5466080"/>
              <a:gd name="connsiteY17" fmla="*/ 1438300 h 2185074"/>
              <a:gd name="connsiteX18" fmla="*/ 3662680 w 5466080"/>
              <a:gd name="connsiteY18" fmla="*/ 1585620 h 2185074"/>
              <a:gd name="connsiteX19" fmla="*/ 3896360 w 5466080"/>
              <a:gd name="connsiteY19" fmla="*/ 1768500 h 2185074"/>
              <a:gd name="connsiteX20" fmla="*/ 4160520 w 5466080"/>
              <a:gd name="connsiteY20" fmla="*/ 1875180 h 2185074"/>
              <a:gd name="connsiteX21" fmla="*/ 4338320 w 5466080"/>
              <a:gd name="connsiteY21" fmla="*/ 1905660 h 2185074"/>
              <a:gd name="connsiteX22" fmla="*/ 4495800 w 5466080"/>
              <a:gd name="connsiteY22" fmla="*/ 1885340 h 2185074"/>
              <a:gd name="connsiteX23" fmla="*/ 4587240 w 5466080"/>
              <a:gd name="connsiteY23" fmla="*/ 1885340 h 2185074"/>
              <a:gd name="connsiteX24" fmla="*/ 4643120 w 5466080"/>
              <a:gd name="connsiteY24" fmla="*/ 1910740 h 2185074"/>
              <a:gd name="connsiteX25" fmla="*/ 4688840 w 5466080"/>
              <a:gd name="connsiteY25" fmla="*/ 2037740 h 2185074"/>
              <a:gd name="connsiteX26" fmla="*/ 4714240 w 5466080"/>
              <a:gd name="connsiteY26" fmla="*/ 2068220 h 2185074"/>
              <a:gd name="connsiteX27" fmla="*/ 4739640 w 5466080"/>
              <a:gd name="connsiteY27" fmla="*/ 2017420 h 2185074"/>
              <a:gd name="connsiteX28" fmla="*/ 4763347 w 5466080"/>
              <a:gd name="connsiteY28" fmla="*/ 1914550 h 2185074"/>
              <a:gd name="connsiteX29" fmla="*/ 4785360 w 5466080"/>
              <a:gd name="connsiteY29" fmla="*/ 1824380 h 2185074"/>
              <a:gd name="connsiteX30" fmla="*/ 4820920 w 5466080"/>
              <a:gd name="connsiteY30" fmla="*/ 1814220 h 2185074"/>
              <a:gd name="connsiteX31" fmla="*/ 4863253 w 5466080"/>
              <a:gd name="connsiteY31" fmla="*/ 1920900 h 2185074"/>
              <a:gd name="connsiteX32" fmla="*/ 5008880 w 5466080"/>
              <a:gd name="connsiteY32" fmla="*/ 2017420 h 2185074"/>
              <a:gd name="connsiteX33" fmla="*/ 5166360 w 5466080"/>
              <a:gd name="connsiteY33" fmla="*/ 2063140 h 2185074"/>
              <a:gd name="connsiteX34" fmla="*/ 5212080 w 5466080"/>
              <a:gd name="connsiteY34" fmla="*/ 2129180 h 2185074"/>
              <a:gd name="connsiteX35" fmla="*/ 5242560 w 5466080"/>
              <a:gd name="connsiteY35" fmla="*/ 2185060 h 2185074"/>
              <a:gd name="connsiteX36" fmla="*/ 5273040 w 5466080"/>
              <a:gd name="connsiteY36" fmla="*/ 2124100 h 2185074"/>
              <a:gd name="connsiteX37" fmla="*/ 5298440 w 5466080"/>
              <a:gd name="connsiteY37" fmla="*/ 2027580 h 2185074"/>
              <a:gd name="connsiteX38" fmla="*/ 5339080 w 5466080"/>
              <a:gd name="connsiteY38" fmla="*/ 2032660 h 2185074"/>
              <a:gd name="connsiteX39" fmla="*/ 5364480 w 5466080"/>
              <a:gd name="connsiteY39" fmla="*/ 2098700 h 2185074"/>
              <a:gd name="connsiteX40" fmla="*/ 5374640 w 5466080"/>
              <a:gd name="connsiteY40" fmla="*/ 2113940 h 2185074"/>
              <a:gd name="connsiteX41" fmla="*/ 5430520 w 5466080"/>
              <a:gd name="connsiteY41" fmla="*/ 2108860 h 2185074"/>
              <a:gd name="connsiteX42" fmla="*/ 5466080 w 5466080"/>
              <a:gd name="connsiteY42" fmla="*/ 2113940 h 2185074"/>
              <a:gd name="connsiteX0" fmla="*/ 0 w 5466080"/>
              <a:gd name="connsiteY0" fmla="*/ 26060 h 2185074"/>
              <a:gd name="connsiteX1" fmla="*/ 284480 w 5466080"/>
              <a:gd name="connsiteY1" fmla="*/ 660 h 2185074"/>
              <a:gd name="connsiteX2" fmla="*/ 685800 w 5466080"/>
              <a:gd name="connsiteY2" fmla="*/ 10820 h 2185074"/>
              <a:gd name="connsiteX3" fmla="*/ 863600 w 5466080"/>
              <a:gd name="connsiteY3" fmla="*/ 46380 h 2185074"/>
              <a:gd name="connsiteX4" fmla="*/ 970280 w 5466080"/>
              <a:gd name="connsiteY4" fmla="*/ 102260 h 2185074"/>
              <a:gd name="connsiteX5" fmla="*/ 1102360 w 5466080"/>
              <a:gd name="connsiteY5" fmla="*/ 346100 h 2185074"/>
              <a:gd name="connsiteX6" fmla="*/ 1178560 w 5466080"/>
              <a:gd name="connsiteY6" fmla="*/ 513740 h 2185074"/>
              <a:gd name="connsiteX7" fmla="*/ 1366520 w 5466080"/>
              <a:gd name="connsiteY7" fmla="*/ 635660 h 2185074"/>
              <a:gd name="connsiteX8" fmla="*/ 1737360 w 5466080"/>
              <a:gd name="connsiteY8" fmla="*/ 701700 h 2185074"/>
              <a:gd name="connsiteX9" fmla="*/ 2108200 w 5466080"/>
              <a:gd name="connsiteY9" fmla="*/ 752500 h 2185074"/>
              <a:gd name="connsiteX10" fmla="*/ 2250440 w 5466080"/>
              <a:gd name="connsiteY10" fmla="*/ 823620 h 2185074"/>
              <a:gd name="connsiteX11" fmla="*/ 2367280 w 5466080"/>
              <a:gd name="connsiteY11" fmla="*/ 1042060 h 2185074"/>
              <a:gd name="connsiteX12" fmla="*/ 2443480 w 5466080"/>
              <a:gd name="connsiteY12" fmla="*/ 1194460 h 2185074"/>
              <a:gd name="connsiteX13" fmla="*/ 2540000 w 5466080"/>
              <a:gd name="connsiteY13" fmla="*/ 1260500 h 2185074"/>
              <a:gd name="connsiteX14" fmla="*/ 2758440 w 5466080"/>
              <a:gd name="connsiteY14" fmla="*/ 1311300 h 2185074"/>
              <a:gd name="connsiteX15" fmla="*/ 3114040 w 5466080"/>
              <a:gd name="connsiteY15" fmla="*/ 1321460 h 2185074"/>
              <a:gd name="connsiteX16" fmla="*/ 3332480 w 5466080"/>
              <a:gd name="connsiteY16" fmla="*/ 1341780 h 2185074"/>
              <a:gd name="connsiteX17" fmla="*/ 3515360 w 5466080"/>
              <a:gd name="connsiteY17" fmla="*/ 1438300 h 2185074"/>
              <a:gd name="connsiteX18" fmla="*/ 3662680 w 5466080"/>
              <a:gd name="connsiteY18" fmla="*/ 1585620 h 2185074"/>
              <a:gd name="connsiteX19" fmla="*/ 3896360 w 5466080"/>
              <a:gd name="connsiteY19" fmla="*/ 1768500 h 2185074"/>
              <a:gd name="connsiteX20" fmla="*/ 4160520 w 5466080"/>
              <a:gd name="connsiteY20" fmla="*/ 1875180 h 2185074"/>
              <a:gd name="connsiteX21" fmla="*/ 4338320 w 5466080"/>
              <a:gd name="connsiteY21" fmla="*/ 1905660 h 2185074"/>
              <a:gd name="connsiteX22" fmla="*/ 4495800 w 5466080"/>
              <a:gd name="connsiteY22" fmla="*/ 1885340 h 2185074"/>
              <a:gd name="connsiteX23" fmla="*/ 4587240 w 5466080"/>
              <a:gd name="connsiteY23" fmla="*/ 1885340 h 2185074"/>
              <a:gd name="connsiteX24" fmla="*/ 4643120 w 5466080"/>
              <a:gd name="connsiteY24" fmla="*/ 1910740 h 2185074"/>
              <a:gd name="connsiteX25" fmla="*/ 4688840 w 5466080"/>
              <a:gd name="connsiteY25" fmla="*/ 2037740 h 2185074"/>
              <a:gd name="connsiteX26" fmla="*/ 4714240 w 5466080"/>
              <a:gd name="connsiteY26" fmla="*/ 2068220 h 2185074"/>
              <a:gd name="connsiteX27" fmla="*/ 4739640 w 5466080"/>
              <a:gd name="connsiteY27" fmla="*/ 2017420 h 2185074"/>
              <a:gd name="connsiteX28" fmla="*/ 4763347 w 5466080"/>
              <a:gd name="connsiteY28" fmla="*/ 1914550 h 2185074"/>
              <a:gd name="connsiteX29" fmla="*/ 4785360 w 5466080"/>
              <a:gd name="connsiteY29" fmla="*/ 1824380 h 2185074"/>
              <a:gd name="connsiteX30" fmla="*/ 4820920 w 5466080"/>
              <a:gd name="connsiteY30" fmla="*/ 1790936 h 2185074"/>
              <a:gd name="connsiteX31" fmla="*/ 4863253 w 5466080"/>
              <a:gd name="connsiteY31" fmla="*/ 1920900 h 2185074"/>
              <a:gd name="connsiteX32" fmla="*/ 5008880 w 5466080"/>
              <a:gd name="connsiteY32" fmla="*/ 2017420 h 2185074"/>
              <a:gd name="connsiteX33" fmla="*/ 5166360 w 5466080"/>
              <a:gd name="connsiteY33" fmla="*/ 2063140 h 2185074"/>
              <a:gd name="connsiteX34" fmla="*/ 5212080 w 5466080"/>
              <a:gd name="connsiteY34" fmla="*/ 2129180 h 2185074"/>
              <a:gd name="connsiteX35" fmla="*/ 5242560 w 5466080"/>
              <a:gd name="connsiteY35" fmla="*/ 2185060 h 2185074"/>
              <a:gd name="connsiteX36" fmla="*/ 5273040 w 5466080"/>
              <a:gd name="connsiteY36" fmla="*/ 2124100 h 2185074"/>
              <a:gd name="connsiteX37" fmla="*/ 5298440 w 5466080"/>
              <a:gd name="connsiteY37" fmla="*/ 2027580 h 2185074"/>
              <a:gd name="connsiteX38" fmla="*/ 5339080 w 5466080"/>
              <a:gd name="connsiteY38" fmla="*/ 2032660 h 2185074"/>
              <a:gd name="connsiteX39" fmla="*/ 5364480 w 5466080"/>
              <a:gd name="connsiteY39" fmla="*/ 2098700 h 2185074"/>
              <a:gd name="connsiteX40" fmla="*/ 5374640 w 5466080"/>
              <a:gd name="connsiteY40" fmla="*/ 2113940 h 2185074"/>
              <a:gd name="connsiteX41" fmla="*/ 5430520 w 5466080"/>
              <a:gd name="connsiteY41" fmla="*/ 2108860 h 2185074"/>
              <a:gd name="connsiteX42" fmla="*/ 5466080 w 5466080"/>
              <a:gd name="connsiteY42" fmla="*/ 2113940 h 2185074"/>
              <a:gd name="connsiteX0" fmla="*/ 0 w 5466080"/>
              <a:gd name="connsiteY0" fmla="*/ 26060 h 2185074"/>
              <a:gd name="connsiteX1" fmla="*/ 284480 w 5466080"/>
              <a:gd name="connsiteY1" fmla="*/ 660 h 2185074"/>
              <a:gd name="connsiteX2" fmla="*/ 685800 w 5466080"/>
              <a:gd name="connsiteY2" fmla="*/ 10820 h 2185074"/>
              <a:gd name="connsiteX3" fmla="*/ 863600 w 5466080"/>
              <a:gd name="connsiteY3" fmla="*/ 46380 h 2185074"/>
              <a:gd name="connsiteX4" fmla="*/ 970280 w 5466080"/>
              <a:gd name="connsiteY4" fmla="*/ 102260 h 2185074"/>
              <a:gd name="connsiteX5" fmla="*/ 1102360 w 5466080"/>
              <a:gd name="connsiteY5" fmla="*/ 346100 h 2185074"/>
              <a:gd name="connsiteX6" fmla="*/ 1178560 w 5466080"/>
              <a:gd name="connsiteY6" fmla="*/ 513740 h 2185074"/>
              <a:gd name="connsiteX7" fmla="*/ 1366520 w 5466080"/>
              <a:gd name="connsiteY7" fmla="*/ 635660 h 2185074"/>
              <a:gd name="connsiteX8" fmla="*/ 1737360 w 5466080"/>
              <a:gd name="connsiteY8" fmla="*/ 701700 h 2185074"/>
              <a:gd name="connsiteX9" fmla="*/ 2108200 w 5466080"/>
              <a:gd name="connsiteY9" fmla="*/ 752500 h 2185074"/>
              <a:gd name="connsiteX10" fmla="*/ 2250440 w 5466080"/>
              <a:gd name="connsiteY10" fmla="*/ 823620 h 2185074"/>
              <a:gd name="connsiteX11" fmla="*/ 2367280 w 5466080"/>
              <a:gd name="connsiteY11" fmla="*/ 1042060 h 2185074"/>
              <a:gd name="connsiteX12" fmla="*/ 2443480 w 5466080"/>
              <a:gd name="connsiteY12" fmla="*/ 1194460 h 2185074"/>
              <a:gd name="connsiteX13" fmla="*/ 2540000 w 5466080"/>
              <a:gd name="connsiteY13" fmla="*/ 1260500 h 2185074"/>
              <a:gd name="connsiteX14" fmla="*/ 2758440 w 5466080"/>
              <a:gd name="connsiteY14" fmla="*/ 1311300 h 2185074"/>
              <a:gd name="connsiteX15" fmla="*/ 3114040 w 5466080"/>
              <a:gd name="connsiteY15" fmla="*/ 1321460 h 2185074"/>
              <a:gd name="connsiteX16" fmla="*/ 3332480 w 5466080"/>
              <a:gd name="connsiteY16" fmla="*/ 1341780 h 2185074"/>
              <a:gd name="connsiteX17" fmla="*/ 3515360 w 5466080"/>
              <a:gd name="connsiteY17" fmla="*/ 1438300 h 2185074"/>
              <a:gd name="connsiteX18" fmla="*/ 3662680 w 5466080"/>
              <a:gd name="connsiteY18" fmla="*/ 1585620 h 2185074"/>
              <a:gd name="connsiteX19" fmla="*/ 3896360 w 5466080"/>
              <a:gd name="connsiteY19" fmla="*/ 1768500 h 2185074"/>
              <a:gd name="connsiteX20" fmla="*/ 4160520 w 5466080"/>
              <a:gd name="connsiteY20" fmla="*/ 1875180 h 2185074"/>
              <a:gd name="connsiteX21" fmla="*/ 4338320 w 5466080"/>
              <a:gd name="connsiteY21" fmla="*/ 1905660 h 2185074"/>
              <a:gd name="connsiteX22" fmla="*/ 4495800 w 5466080"/>
              <a:gd name="connsiteY22" fmla="*/ 1885340 h 2185074"/>
              <a:gd name="connsiteX23" fmla="*/ 4587240 w 5466080"/>
              <a:gd name="connsiteY23" fmla="*/ 1885340 h 2185074"/>
              <a:gd name="connsiteX24" fmla="*/ 4643120 w 5466080"/>
              <a:gd name="connsiteY24" fmla="*/ 1910740 h 2185074"/>
              <a:gd name="connsiteX25" fmla="*/ 4688840 w 5466080"/>
              <a:gd name="connsiteY25" fmla="*/ 2037740 h 2185074"/>
              <a:gd name="connsiteX26" fmla="*/ 4714240 w 5466080"/>
              <a:gd name="connsiteY26" fmla="*/ 2068220 h 2185074"/>
              <a:gd name="connsiteX27" fmla="*/ 4750224 w 5466080"/>
              <a:gd name="connsiteY27" fmla="*/ 2030120 h 2185074"/>
              <a:gd name="connsiteX28" fmla="*/ 4763347 w 5466080"/>
              <a:gd name="connsiteY28" fmla="*/ 1914550 h 2185074"/>
              <a:gd name="connsiteX29" fmla="*/ 4785360 w 5466080"/>
              <a:gd name="connsiteY29" fmla="*/ 1824380 h 2185074"/>
              <a:gd name="connsiteX30" fmla="*/ 4820920 w 5466080"/>
              <a:gd name="connsiteY30" fmla="*/ 1790936 h 2185074"/>
              <a:gd name="connsiteX31" fmla="*/ 4863253 w 5466080"/>
              <a:gd name="connsiteY31" fmla="*/ 1920900 h 2185074"/>
              <a:gd name="connsiteX32" fmla="*/ 5008880 w 5466080"/>
              <a:gd name="connsiteY32" fmla="*/ 2017420 h 2185074"/>
              <a:gd name="connsiteX33" fmla="*/ 5166360 w 5466080"/>
              <a:gd name="connsiteY33" fmla="*/ 2063140 h 2185074"/>
              <a:gd name="connsiteX34" fmla="*/ 5212080 w 5466080"/>
              <a:gd name="connsiteY34" fmla="*/ 2129180 h 2185074"/>
              <a:gd name="connsiteX35" fmla="*/ 5242560 w 5466080"/>
              <a:gd name="connsiteY35" fmla="*/ 2185060 h 2185074"/>
              <a:gd name="connsiteX36" fmla="*/ 5273040 w 5466080"/>
              <a:gd name="connsiteY36" fmla="*/ 2124100 h 2185074"/>
              <a:gd name="connsiteX37" fmla="*/ 5298440 w 5466080"/>
              <a:gd name="connsiteY37" fmla="*/ 2027580 h 2185074"/>
              <a:gd name="connsiteX38" fmla="*/ 5339080 w 5466080"/>
              <a:gd name="connsiteY38" fmla="*/ 2032660 h 2185074"/>
              <a:gd name="connsiteX39" fmla="*/ 5364480 w 5466080"/>
              <a:gd name="connsiteY39" fmla="*/ 2098700 h 2185074"/>
              <a:gd name="connsiteX40" fmla="*/ 5374640 w 5466080"/>
              <a:gd name="connsiteY40" fmla="*/ 2113940 h 2185074"/>
              <a:gd name="connsiteX41" fmla="*/ 5430520 w 5466080"/>
              <a:gd name="connsiteY41" fmla="*/ 2108860 h 2185074"/>
              <a:gd name="connsiteX42" fmla="*/ 5466080 w 5466080"/>
              <a:gd name="connsiteY42" fmla="*/ 2113940 h 2185074"/>
              <a:gd name="connsiteX0" fmla="*/ 0 w 5466080"/>
              <a:gd name="connsiteY0" fmla="*/ 26060 h 2185074"/>
              <a:gd name="connsiteX1" fmla="*/ 284480 w 5466080"/>
              <a:gd name="connsiteY1" fmla="*/ 660 h 2185074"/>
              <a:gd name="connsiteX2" fmla="*/ 685800 w 5466080"/>
              <a:gd name="connsiteY2" fmla="*/ 10820 h 2185074"/>
              <a:gd name="connsiteX3" fmla="*/ 863600 w 5466080"/>
              <a:gd name="connsiteY3" fmla="*/ 46380 h 2185074"/>
              <a:gd name="connsiteX4" fmla="*/ 970280 w 5466080"/>
              <a:gd name="connsiteY4" fmla="*/ 102260 h 2185074"/>
              <a:gd name="connsiteX5" fmla="*/ 1102360 w 5466080"/>
              <a:gd name="connsiteY5" fmla="*/ 346100 h 2185074"/>
              <a:gd name="connsiteX6" fmla="*/ 1178560 w 5466080"/>
              <a:gd name="connsiteY6" fmla="*/ 513740 h 2185074"/>
              <a:gd name="connsiteX7" fmla="*/ 1366520 w 5466080"/>
              <a:gd name="connsiteY7" fmla="*/ 635660 h 2185074"/>
              <a:gd name="connsiteX8" fmla="*/ 1737360 w 5466080"/>
              <a:gd name="connsiteY8" fmla="*/ 701700 h 2185074"/>
              <a:gd name="connsiteX9" fmla="*/ 2108200 w 5466080"/>
              <a:gd name="connsiteY9" fmla="*/ 752500 h 2185074"/>
              <a:gd name="connsiteX10" fmla="*/ 2250440 w 5466080"/>
              <a:gd name="connsiteY10" fmla="*/ 823620 h 2185074"/>
              <a:gd name="connsiteX11" fmla="*/ 2367280 w 5466080"/>
              <a:gd name="connsiteY11" fmla="*/ 1042060 h 2185074"/>
              <a:gd name="connsiteX12" fmla="*/ 2443480 w 5466080"/>
              <a:gd name="connsiteY12" fmla="*/ 1194460 h 2185074"/>
              <a:gd name="connsiteX13" fmla="*/ 2540000 w 5466080"/>
              <a:gd name="connsiteY13" fmla="*/ 1260500 h 2185074"/>
              <a:gd name="connsiteX14" fmla="*/ 2758440 w 5466080"/>
              <a:gd name="connsiteY14" fmla="*/ 1311300 h 2185074"/>
              <a:gd name="connsiteX15" fmla="*/ 3114040 w 5466080"/>
              <a:gd name="connsiteY15" fmla="*/ 1321460 h 2185074"/>
              <a:gd name="connsiteX16" fmla="*/ 3332480 w 5466080"/>
              <a:gd name="connsiteY16" fmla="*/ 1341780 h 2185074"/>
              <a:gd name="connsiteX17" fmla="*/ 3515360 w 5466080"/>
              <a:gd name="connsiteY17" fmla="*/ 1438300 h 2185074"/>
              <a:gd name="connsiteX18" fmla="*/ 3662680 w 5466080"/>
              <a:gd name="connsiteY18" fmla="*/ 1585620 h 2185074"/>
              <a:gd name="connsiteX19" fmla="*/ 3896360 w 5466080"/>
              <a:gd name="connsiteY19" fmla="*/ 1768500 h 2185074"/>
              <a:gd name="connsiteX20" fmla="*/ 4160520 w 5466080"/>
              <a:gd name="connsiteY20" fmla="*/ 1875180 h 2185074"/>
              <a:gd name="connsiteX21" fmla="*/ 4338320 w 5466080"/>
              <a:gd name="connsiteY21" fmla="*/ 1905660 h 2185074"/>
              <a:gd name="connsiteX22" fmla="*/ 4495800 w 5466080"/>
              <a:gd name="connsiteY22" fmla="*/ 1885340 h 2185074"/>
              <a:gd name="connsiteX23" fmla="*/ 4587240 w 5466080"/>
              <a:gd name="connsiteY23" fmla="*/ 1885340 h 2185074"/>
              <a:gd name="connsiteX24" fmla="*/ 4643120 w 5466080"/>
              <a:gd name="connsiteY24" fmla="*/ 1910740 h 2185074"/>
              <a:gd name="connsiteX25" fmla="*/ 4688840 w 5466080"/>
              <a:gd name="connsiteY25" fmla="*/ 2037740 h 2185074"/>
              <a:gd name="connsiteX26" fmla="*/ 4726940 w 5466080"/>
              <a:gd name="connsiteY26" fmla="*/ 2080920 h 2185074"/>
              <a:gd name="connsiteX27" fmla="*/ 4750224 w 5466080"/>
              <a:gd name="connsiteY27" fmla="*/ 2030120 h 2185074"/>
              <a:gd name="connsiteX28" fmla="*/ 4763347 w 5466080"/>
              <a:gd name="connsiteY28" fmla="*/ 1914550 h 2185074"/>
              <a:gd name="connsiteX29" fmla="*/ 4785360 w 5466080"/>
              <a:gd name="connsiteY29" fmla="*/ 1824380 h 2185074"/>
              <a:gd name="connsiteX30" fmla="*/ 4820920 w 5466080"/>
              <a:gd name="connsiteY30" fmla="*/ 1790936 h 2185074"/>
              <a:gd name="connsiteX31" fmla="*/ 4863253 w 5466080"/>
              <a:gd name="connsiteY31" fmla="*/ 1920900 h 2185074"/>
              <a:gd name="connsiteX32" fmla="*/ 5008880 w 5466080"/>
              <a:gd name="connsiteY32" fmla="*/ 2017420 h 2185074"/>
              <a:gd name="connsiteX33" fmla="*/ 5166360 w 5466080"/>
              <a:gd name="connsiteY33" fmla="*/ 2063140 h 2185074"/>
              <a:gd name="connsiteX34" fmla="*/ 5212080 w 5466080"/>
              <a:gd name="connsiteY34" fmla="*/ 2129180 h 2185074"/>
              <a:gd name="connsiteX35" fmla="*/ 5242560 w 5466080"/>
              <a:gd name="connsiteY35" fmla="*/ 2185060 h 2185074"/>
              <a:gd name="connsiteX36" fmla="*/ 5273040 w 5466080"/>
              <a:gd name="connsiteY36" fmla="*/ 2124100 h 2185074"/>
              <a:gd name="connsiteX37" fmla="*/ 5298440 w 5466080"/>
              <a:gd name="connsiteY37" fmla="*/ 2027580 h 2185074"/>
              <a:gd name="connsiteX38" fmla="*/ 5339080 w 5466080"/>
              <a:gd name="connsiteY38" fmla="*/ 2032660 h 2185074"/>
              <a:gd name="connsiteX39" fmla="*/ 5364480 w 5466080"/>
              <a:gd name="connsiteY39" fmla="*/ 2098700 h 2185074"/>
              <a:gd name="connsiteX40" fmla="*/ 5374640 w 5466080"/>
              <a:gd name="connsiteY40" fmla="*/ 2113940 h 2185074"/>
              <a:gd name="connsiteX41" fmla="*/ 5430520 w 5466080"/>
              <a:gd name="connsiteY41" fmla="*/ 2108860 h 2185074"/>
              <a:gd name="connsiteX42" fmla="*/ 5466080 w 5466080"/>
              <a:gd name="connsiteY42" fmla="*/ 2113940 h 2185074"/>
              <a:gd name="connsiteX0" fmla="*/ 0 w 5466080"/>
              <a:gd name="connsiteY0" fmla="*/ 26060 h 2210469"/>
              <a:gd name="connsiteX1" fmla="*/ 284480 w 5466080"/>
              <a:gd name="connsiteY1" fmla="*/ 660 h 2210469"/>
              <a:gd name="connsiteX2" fmla="*/ 685800 w 5466080"/>
              <a:gd name="connsiteY2" fmla="*/ 10820 h 2210469"/>
              <a:gd name="connsiteX3" fmla="*/ 863600 w 5466080"/>
              <a:gd name="connsiteY3" fmla="*/ 46380 h 2210469"/>
              <a:gd name="connsiteX4" fmla="*/ 970280 w 5466080"/>
              <a:gd name="connsiteY4" fmla="*/ 102260 h 2210469"/>
              <a:gd name="connsiteX5" fmla="*/ 1102360 w 5466080"/>
              <a:gd name="connsiteY5" fmla="*/ 346100 h 2210469"/>
              <a:gd name="connsiteX6" fmla="*/ 1178560 w 5466080"/>
              <a:gd name="connsiteY6" fmla="*/ 513740 h 2210469"/>
              <a:gd name="connsiteX7" fmla="*/ 1366520 w 5466080"/>
              <a:gd name="connsiteY7" fmla="*/ 635660 h 2210469"/>
              <a:gd name="connsiteX8" fmla="*/ 1737360 w 5466080"/>
              <a:gd name="connsiteY8" fmla="*/ 701700 h 2210469"/>
              <a:gd name="connsiteX9" fmla="*/ 2108200 w 5466080"/>
              <a:gd name="connsiteY9" fmla="*/ 752500 h 2210469"/>
              <a:gd name="connsiteX10" fmla="*/ 2250440 w 5466080"/>
              <a:gd name="connsiteY10" fmla="*/ 823620 h 2210469"/>
              <a:gd name="connsiteX11" fmla="*/ 2367280 w 5466080"/>
              <a:gd name="connsiteY11" fmla="*/ 1042060 h 2210469"/>
              <a:gd name="connsiteX12" fmla="*/ 2443480 w 5466080"/>
              <a:gd name="connsiteY12" fmla="*/ 1194460 h 2210469"/>
              <a:gd name="connsiteX13" fmla="*/ 2540000 w 5466080"/>
              <a:gd name="connsiteY13" fmla="*/ 1260500 h 2210469"/>
              <a:gd name="connsiteX14" fmla="*/ 2758440 w 5466080"/>
              <a:gd name="connsiteY14" fmla="*/ 1311300 h 2210469"/>
              <a:gd name="connsiteX15" fmla="*/ 3114040 w 5466080"/>
              <a:gd name="connsiteY15" fmla="*/ 1321460 h 2210469"/>
              <a:gd name="connsiteX16" fmla="*/ 3332480 w 5466080"/>
              <a:gd name="connsiteY16" fmla="*/ 1341780 h 2210469"/>
              <a:gd name="connsiteX17" fmla="*/ 3515360 w 5466080"/>
              <a:gd name="connsiteY17" fmla="*/ 1438300 h 2210469"/>
              <a:gd name="connsiteX18" fmla="*/ 3662680 w 5466080"/>
              <a:gd name="connsiteY18" fmla="*/ 1585620 h 2210469"/>
              <a:gd name="connsiteX19" fmla="*/ 3896360 w 5466080"/>
              <a:gd name="connsiteY19" fmla="*/ 1768500 h 2210469"/>
              <a:gd name="connsiteX20" fmla="*/ 4160520 w 5466080"/>
              <a:gd name="connsiteY20" fmla="*/ 1875180 h 2210469"/>
              <a:gd name="connsiteX21" fmla="*/ 4338320 w 5466080"/>
              <a:gd name="connsiteY21" fmla="*/ 1905660 h 2210469"/>
              <a:gd name="connsiteX22" fmla="*/ 4495800 w 5466080"/>
              <a:gd name="connsiteY22" fmla="*/ 1885340 h 2210469"/>
              <a:gd name="connsiteX23" fmla="*/ 4587240 w 5466080"/>
              <a:gd name="connsiteY23" fmla="*/ 1885340 h 2210469"/>
              <a:gd name="connsiteX24" fmla="*/ 4643120 w 5466080"/>
              <a:gd name="connsiteY24" fmla="*/ 1910740 h 2210469"/>
              <a:gd name="connsiteX25" fmla="*/ 4688840 w 5466080"/>
              <a:gd name="connsiteY25" fmla="*/ 2037740 h 2210469"/>
              <a:gd name="connsiteX26" fmla="*/ 4726940 w 5466080"/>
              <a:gd name="connsiteY26" fmla="*/ 2080920 h 2210469"/>
              <a:gd name="connsiteX27" fmla="*/ 4750224 w 5466080"/>
              <a:gd name="connsiteY27" fmla="*/ 2030120 h 2210469"/>
              <a:gd name="connsiteX28" fmla="*/ 4763347 w 5466080"/>
              <a:gd name="connsiteY28" fmla="*/ 1914550 h 2210469"/>
              <a:gd name="connsiteX29" fmla="*/ 4785360 w 5466080"/>
              <a:gd name="connsiteY29" fmla="*/ 1824380 h 2210469"/>
              <a:gd name="connsiteX30" fmla="*/ 4820920 w 5466080"/>
              <a:gd name="connsiteY30" fmla="*/ 1790936 h 2210469"/>
              <a:gd name="connsiteX31" fmla="*/ 4863253 w 5466080"/>
              <a:gd name="connsiteY31" fmla="*/ 1920900 h 2210469"/>
              <a:gd name="connsiteX32" fmla="*/ 5008880 w 5466080"/>
              <a:gd name="connsiteY32" fmla="*/ 2017420 h 2210469"/>
              <a:gd name="connsiteX33" fmla="*/ 5166360 w 5466080"/>
              <a:gd name="connsiteY33" fmla="*/ 2063140 h 2210469"/>
              <a:gd name="connsiteX34" fmla="*/ 5212080 w 5466080"/>
              <a:gd name="connsiteY34" fmla="*/ 2129180 h 2210469"/>
              <a:gd name="connsiteX35" fmla="*/ 5242560 w 5466080"/>
              <a:gd name="connsiteY35" fmla="*/ 2210460 h 2210469"/>
              <a:gd name="connsiteX36" fmla="*/ 5273040 w 5466080"/>
              <a:gd name="connsiteY36" fmla="*/ 2124100 h 2210469"/>
              <a:gd name="connsiteX37" fmla="*/ 5298440 w 5466080"/>
              <a:gd name="connsiteY37" fmla="*/ 2027580 h 2210469"/>
              <a:gd name="connsiteX38" fmla="*/ 5339080 w 5466080"/>
              <a:gd name="connsiteY38" fmla="*/ 2032660 h 2210469"/>
              <a:gd name="connsiteX39" fmla="*/ 5364480 w 5466080"/>
              <a:gd name="connsiteY39" fmla="*/ 2098700 h 2210469"/>
              <a:gd name="connsiteX40" fmla="*/ 5374640 w 5466080"/>
              <a:gd name="connsiteY40" fmla="*/ 2113940 h 2210469"/>
              <a:gd name="connsiteX41" fmla="*/ 5430520 w 5466080"/>
              <a:gd name="connsiteY41" fmla="*/ 2108860 h 2210469"/>
              <a:gd name="connsiteX42" fmla="*/ 5466080 w 5466080"/>
              <a:gd name="connsiteY42" fmla="*/ 2113940 h 2210469"/>
              <a:gd name="connsiteX0" fmla="*/ 0 w 5466080"/>
              <a:gd name="connsiteY0" fmla="*/ 26060 h 2210469"/>
              <a:gd name="connsiteX1" fmla="*/ 284480 w 5466080"/>
              <a:gd name="connsiteY1" fmla="*/ 660 h 2210469"/>
              <a:gd name="connsiteX2" fmla="*/ 685800 w 5466080"/>
              <a:gd name="connsiteY2" fmla="*/ 10820 h 2210469"/>
              <a:gd name="connsiteX3" fmla="*/ 863600 w 5466080"/>
              <a:gd name="connsiteY3" fmla="*/ 46380 h 2210469"/>
              <a:gd name="connsiteX4" fmla="*/ 970280 w 5466080"/>
              <a:gd name="connsiteY4" fmla="*/ 102260 h 2210469"/>
              <a:gd name="connsiteX5" fmla="*/ 1102360 w 5466080"/>
              <a:gd name="connsiteY5" fmla="*/ 346100 h 2210469"/>
              <a:gd name="connsiteX6" fmla="*/ 1178560 w 5466080"/>
              <a:gd name="connsiteY6" fmla="*/ 513740 h 2210469"/>
              <a:gd name="connsiteX7" fmla="*/ 1366520 w 5466080"/>
              <a:gd name="connsiteY7" fmla="*/ 635660 h 2210469"/>
              <a:gd name="connsiteX8" fmla="*/ 1737360 w 5466080"/>
              <a:gd name="connsiteY8" fmla="*/ 701700 h 2210469"/>
              <a:gd name="connsiteX9" fmla="*/ 2108200 w 5466080"/>
              <a:gd name="connsiteY9" fmla="*/ 752500 h 2210469"/>
              <a:gd name="connsiteX10" fmla="*/ 2250440 w 5466080"/>
              <a:gd name="connsiteY10" fmla="*/ 823620 h 2210469"/>
              <a:gd name="connsiteX11" fmla="*/ 2367280 w 5466080"/>
              <a:gd name="connsiteY11" fmla="*/ 1042060 h 2210469"/>
              <a:gd name="connsiteX12" fmla="*/ 2443480 w 5466080"/>
              <a:gd name="connsiteY12" fmla="*/ 1194460 h 2210469"/>
              <a:gd name="connsiteX13" fmla="*/ 2540000 w 5466080"/>
              <a:gd name="connsiteY13" fmla="*/ 1260500 h 2210469"/>
              <a:gd name="connsiteX14" fmla="*/ 2758440 w 5466080"/>
              <a:gd name="connsiteY14" fmla="*/ 1311300 h 2210469"/>
              <a:gd name="connsiteX15" fmla="*/ 3114040 w 5466080"/>
              <a:gd name="connsiteY15" fmla="*/ 1321460 h 2210469"/>
              <a:gd name="connsiteX16" fmla="*/ 3332480 w 5466080"/>
              <a:gd name="connsiteY16" fmla="*/ 1341780 h 2210469"/>
              <a:gd name="connsiteX17" fmla="*/ 3515360 w 5466080"/>
              <a:gd name="connsiteY17" fmla="*/ 1438300 h 2210469"/>
              <a:gd name="connsiteX18" fmla="*/ 3662680 w 5466080"/>
              <a:gd name="connsiteY18" fmla="*/ 1585620 h 2210469"/>
              <a:gd name="connsiteX19" fmla="*/ 3896360 w 5466080"/>
              <a:gd name="connsiteY19" fmla="*/ 1768500 h 2210469"/>
              <a:gd name="connsiteX20" fmla="*/ 4160520 w 5466080"/>
              <a:gd name="connsiteY20" fmla="*/ 1875180 h 2210469"/>
              <a:gd name="connsiteX21" fmla="*/ 4338320 w 5466080"/>
              <a:gd name="connsiteY21" fmla="*/ 1905660 h 2210469"/>
              <a:gd name="connsiteX22" fmla="*/ 4495800 w 5466080"/>
              <a:gd name="connsiteY22" fmla="*/ 1885340 h 2210469"/>
              <a:gd name="connsiteX23" fmla="*/ 4587240 w 5466080"/>
              <a:gd name="connsiteY23" fmla="*/ 1885340 h 2210469"/>
              <a:gd name="connsiteX24" fmla="*/ 4643120 w 5466080"/>
              <a:gd name="connsiteY24" fmla="*/ 1910740 h 2210469"/>
              <a:gd name="connsiteX25" fmla="*/ 4688840 w 5466080"/>
              <a:gd name="connsiteY25" fmla="*/ 2037740 h 2210469"/>
              <a:gd name="connsiteX26" fmla="*/ 4726940 w 5466080"/>
              <a:gd name="connsiteY26" fmla="*/ 2080920 h 2210469"/>
              <a:gd name="connsiteX27" fmla="*/ 4750224 w 5466080"/>
              <a:gd name="connsiteY27" fmla="*/ 2030120 h 2210469"/>
              <a:gd name="connsiteX28" fmla="*/ 4763347 w 5466080"/>
              <a:gd name="connsiteY28" fmla="*/ 1914550 h 2210469"/>
              <a:gd name="connsiteX29" fmla="*/ 4785360 w 5466080"/>
              <a:gd name="connsiteY29" fmla="*/ 1824380 h 2210469"/>
              <a:gd name="connsiteX30" fmla="*/ 4820920 w 5466080"/>
              <a:gd name="connsiteY30" fmla="*/ 1790936 h 2210469"/>
              <a:gd name="connsiteX31" fmla="*/ 4863253 w 5466080"/>
              <a:gd name="connsiteY31" fmla="*/ 1920900 h 2210469"/>
              <a:gd name="connsiteX32" fmla="*/ 5008880 w 5466080"/>
              <a:gd name="connsiteY32" fmla="*/ 2017420 h 2210469"/>
              <a:gd name="connsiteX33" fmla="*/ 5166360 w 5466080"/>
              <a:gd name="connsiteY33" fmla="*/ 2063140 h 2210469"/>
              <a:gd name="connsiteX34" fmla="*/ 5212080 w 5466080"/>
              <a:gd name="connsiteY34" fmla="*/ 2129180 h 2210469"/>
              <a:gd name="connsiteX35" fmla="*/ 5242560 w 5466080"/>
              <a:gd name="connsiteY35" fmla="*/ 2210460 h 2210469"/>
              <a:gd name="connsiteX36" fmla="*/ 5273040 w 5466080"/>
              <a:gd name="connsiteY36" fmla="*/ 2124100 h 2210469"/>
              <a:gd name="connsiteX37" fmla="*/ 5298440 w 5466080"/>
              <a:gd name="connsiteY37" fmla="*/ 2027580 h 2210469"/>
              <a:gd name="connsiteX38" fmla="*/ 5334846 w 5466080"/>
              <a:gd name="connsiteY38" fmla="*/ 2003027 h 2210469"/>
              <a:gd name="connsiteX39" fmla="*/ 5364480 w 5466080"/>
              <a:gd name="connsiteY39" fmla="*/ 2098700 h 2210469"/>
              <a:gd name="connsiteX40" fmla="*/ 5374640 w 5466080"/>
              <a:gd name="connsiteY40" fmla="*/ 2113940 h 2210469"/>
              <a:gd name="connsiteX41" fmla="*/ 5430520 w 5466080"/>
              <a:gd name="connsiteY41" fmla="*/ 2108860 h 2210469"/>
              <a:gd name="connsiteX42" fmla="*/ 5466080 w 5466080"/>
              <a:gd name="connsiteY42" fmla="*/ 2113940 h 2210469"/>
              <a:gd name="connsiteX0" fmla="*/ 0 w 5466080"/>
              <a:gd name="connsiteY0" fmla="*/ 26060 h 2210469"/>
              <a:gd name="connsiteX1" fmla="*/ 284480 w 5466080"/>
              <a:gd name="connsiteY1" fmla="*/ 660 h 2210469"/>
              <a:gd name="connsiteX2" fmla="*/ 685800 w 5466080"/>
              <a:gd name="connsiteY2" fmla="*/ 10820 h 2210469"/>
              <a:gd name="connsiteX3" fmla="*/ 863600 w 5466080"/>
              <a:gd name="connsiteY3" fmla="*/ 46380 h 2210469"/>
              <a:gd name="connsiteX4" fmla="*/ 970280 w 5466080"/>
              <a:gd name="connsiteY4" fmla="*/ 102260 h 2210469"/>
              <a:gd name="connsiteX5" fmla="*/ 1102360 w 5466080"/>
              <a:gd name="connsiteY5" fmla="*/ 346100 h 2210469"/>
              <a:gd name="connsiteX6" fmla="*/ 1178560 w 5466080"/>
              <a:gd name="connsiteY6" fmla="*/ 513740 h 2210469"/>
              <a:gd name="connsiteX7" fmla="*/ 1366520 w 5466080"/>
              <a:gd name="connsiteY7" fmla="*/ 635660 h 2210469"/>
              <a:gd name="connsiteX8" fmla="*/ 1737360 w 5466080"/>
              <a:gd name="connsiteY8" fmla="*/ 701700 h 2210469"/>
              <a:gd name="connsiteX9" fmla="*/ 2108200 w 5466080"/>
              <a:gd name="connsiteY9" fmla="*/ 752500 h 2210469"/>
              <a:gd name="connsiteX10" fmla="*/ 2250440 w 5466080"/>
              <a:gd name="connsiteY10" fmla="*/ 823620 h 2210469"/>
              <a:gd name="connsiteX11" fmla="*/ 2367280 w 5466080"/>
              <a:gd name="connsiteY11" fmla="*/ 1042060 h 2210469"/>
              <a:gd name="connsiteX12" fmla="*/ 2443480 w 5466080"/>
              <a:gd name="connsiteY12" fmla="*/ 1194460 h 2210469"/>
              <a:gd name="connsiteX13" fmla="*/ 2540000 w 5466080"/>
              <a:gd name="connsiteY13" fmla="*/ 1260500 h 2210469"/>
              <a:gd name="connsiteX14" fmla="*/ 2758440 w 5466080"/>
              <a:gd name="connsiteY14" fmla="*/ 1311300 h 2210469"/>
              <a:gd name="connsiteX15" fmla="*/ 3114040 w 5466080"/>
              <a:gd name="connsiteY15" fmla="*/ 1321460 h 2210469"/>
              <a:gd name="connsiteX16" fmla="*/ 3332480 w 5466080"/>
              <a:gd name="connsiteY16" fmla="*/ 1341780 h 2210469"/>
              <a:gd name="connsiteX17" fmla="*/ 3515360 w 5466080"/>
              <a:gd name="connsiteY17" fmla="*/ 1438300 h 2210469"/>
              <a:gd name="connsiteX18" fmla="*/ 3662680 w 5466080"/>
              <a:gd name="connsiteY18" fmla="*/ 1585620 h 2210469"/>
              <a:gd name="connsiteX19" fmla="*/ 3896360 w 5466080"/>
              <a:gd name="connsiteY19" fmla="*/ 1768500 h 2210469"/>
              <a:gd name="connsiteX20" fmla="*/ 4160520 w 5466080"/>
              <a:gd name="connsiteY20" fmla="*/ 1875180 h 2210469"/>
              <a:gd name="connsiteX21" fmla="*/ 4338320 w 5466080"/>
              <a:gd name="connsiteY21" fmla="*/ 1905660 h 2210469"/>
              <a:gd name="connsiteX22" fmla="*/ 4495800 w 5466080"/>
              <a:gd name="connsiteY22" fmla="*/ 1885340 h 2210469"/>
              <a:gd name="connsiteX23" fmla="*/ 4587240 w 5466080"/>
              <a:gd name="connsiteY23" fmla="*/ 1885340 h 2210469"/>
              <a:gd name="connsiteX24" fmla="*/ 4643120 w 5466080"/>
              <a:gd name="connsiteY24" fmla="*/ 1910740 h 2210469"/>
              <a:gd name="connsiteX25" fmla="*/ 4688840 w 5466080"/>
              <a:gd name="connsiteY25" fmla="*/ 2037740 h 2210469"/>
              <a:gd name="connsiteX26" fmla="*/ 4726940 w 5466080"/>
              <a:gd name="connsiteY26" fmla="*/ 2080920 h 2210469"/>
              <a:gd name="connsiteX27" fmla="*/ 4750224 w 5466080"/>
              <a:gd name="connsiteY27" fmla="*/ 2030120 h 2210469"/>
              <a:gd name="connsiteX28" fmla="*/ 4763347 w 5466080"/>
              <a:gd name="connsiteY28" fmla="*/ 1914550 h 2210469"/>
              <a:gd name="connsiteX29" fmla="*/ 4785360 w 5466080"/>
              <a:gd name="connsiteY29" fmla="*/ 1824380 h 2210469"/>
              <a:gd name="connsiteX30" fmla="*/ 4820920 w 5466080"/>
              <a:gd name="connsiteY30" fmla="*/ 1790936 h 2210469"/>
              <a:gd name="connsiteX31" fmla="*/ 4863253 w 5466080"/>
              <a:gd name="connsiteY31" fmla="*/ 1920900 h 2210469"/>
              <a:gd name="connsiteX32" fmla="*/ 5008880 w 5466080"/>
              <a:gd name="connsiteY32" fmla="*/ 2017420 h 2210469"/>
              <a:gd name="connsiteX33" fmla="*/ 5166360 w 5466080"/>
              <a:gd name="connsiteY33" fmla="*/ 2063140 h 2210469"/>
              <a:gd name="connsiteX34" fmla="*/ 5212080 w 5466080"/>
              <a:gd name="connsiteY34" fmla="*/ 2129180 h 2210469"/>
              <a:gd name="connsiteX35" fmla="*/ 5242560 w 5466080"/>
              <a:gd name="connsiteY35" fmla="*/ 2210460 h 2210469"/>
              <a:gd name="connsiteX36" fmla="*/ 5273040 w 5466080"/>
              <a:gd name="connsiteY36" fmla="*/ 2124100 h 2210469"/>
              <a:gd name="connsiteX37" fmla="*/ 5298440 w 5466080"/>
              <a:gd name="connsiteY37" fmla="*/ 2027580 h 2210469"/>
              <a:gd name="connsiteX38" fmla="*/ 5334846 w 5466080"/>
              <a:gd name="connsiteY38" fmla="*/ 2003027 h 2210469"/>
              <a:gd name="connsiteX39" fmla="*/ 5364480 w 5466080"/>
              <a:gd name="connsiteY39" fmla="*/ 2098700 h 2210469"/>
              <a:gd name="connsiteX40" fmla="*/ 5374640 w 5466080"/>
              <a:gd name="connsiteY40" fmla="*/ 2113940 h 2210469"/>
              <a:gd name="connsiteX41" fmla="*/ 5430520 w 5466080"/>
              <a:gd name="connsiteY41" fmla="*/ 2115210 h 2210469"/>
              <a:gd name="connsiteX42" fmla="*/ 5466080 w 5466080"/>
              <a:gd name="connsiteY42" fmla="*/ 2113940 h 2210469"/>
              <a:gd name="connsiteX0" fmla="*/ 0 w 5478780"/>
              <a:gd name="connsiteY0" fmla="*/ 26060 h 2210469"/>
              <a:gd name="connsiteX1" fmla="*/ 284480 w 5478780"/>
              <a:gd name="connsiteY1" fmla="*/ 660 h 2210469"/>
              <a:gd name="connsiteX2" fmla="*/ 685800 w 5478780"/>
              <a:gd name="connsiteY2" fmla="*/ 10820 h 2210469"/>
              <a:gd name="connsiteX3" fmla="*/ 863600 w 5478780"/>
              <a:gd name="connsiteY3" fmla="*/ 46380 h 2210469"/>
              <a:gd name="connsiteX4" fmla="*/ 970280 w 5478780"/>
              <a:gd name="connsiteY4" fmla="*/ 102260 h 2210469"/>
              <a:gd name="connsiteX5" fmla="*/ 1102360 w 5478780"/>
              <a:gd name="connsiteY5" fmla="*/ 346100 h 2210469"/>
              <a:gd name="connsiteX6" fmla="*/ 1178560 w 5478780"/>
              <a:gd name="connsiteY6" fmla="*/ 513740 h 2210469"/>
              <a:gd name="connsiteX7" fmla="*/ 1366520 w 5478780"/>
              <a:gd name="connsiteY7" fmla="*/ 635660 h 2210469"/>
              <a:gd name="connsiteX8" fmla="*/ 1737360 w 5478780"/>
              <a:gd name="connsiteY8" fmla="*/ 701700 h 2210469"/>
              <a:gd name="connsiteX9" fmla="*/ 2108200 w 5478780"/>
              <a:gd name="connsiteY9" fmla="*/ 752500 h 2210469"/>
              <a:gd name="connsiteX10" fmla="*/ 2250440 w 5478780"/>
              <a:gd name="connsiteY10" fmla="*/ 823620 h 2210469"/>
              <a:gd name="connsiteX11" fmla="*/ 2367280 w 5478780"/>
              <a:gd name="connsiteY11" fmla="*/ 1042060 h 2210469"/>
              <a:gd name="connsiteX12" fmla="*/ 2443480 w 5478780"/>
              <a:gd name="connsiteY12" fmla="*/ 1194460 h 2210469"/>
              <a:gd name="connsiteX13" fmla="*/ 2540000 w 5478780"/>
              <a:gd name="connsiteY13" fmla="*/ 1260500 h 2210469"/>
              <a:gd name="connsiteX14" fmla="*/ 2758440 w 5478780"/>
              <a:gd name="connsiteY14" fmla="*/ 1311300 h 2210469"/>
              <a:gd name="connsiteX15" fmla="*/ 3114040 w 5478780"/>
              <a:gd name="connsiteY15" fmla="*/ 1321460 h 2210469"/>
              <a:gd name="connsiteX16" fmla="*/ 3332480 w 5478780"/>
              <a:gd name="connsiteY16" fmla="*/ 1341780 h 2210469"/>
              <a:gd name="connsiteX17" fmla="*/ 3515360 w 5478780"/>
              <a:gd name="connsiteY17" fmla="*/ 1438300 h 2210469"/>
              <a:gd name="connsiteX18" fmla="*/ 3662680 w 5478780"/>
              <a:gd name="connsiteY18" fmla="*/ 1585620 h 2210469"/>
              <a:gd name="connsiteX19" fmla="*/ 3896360 w 5478780"/>
              <a:gd name="connsiteY19" fmla="*/ 1768500 h 2210469"/>
              <a:gd name="connsiteX20" fmla="*/ 4160520 w 5478780"/>
              <a:gd name="connsiteY20" fmla="*/ 1875180 h 2210469"/>
              <a:gd name="connsiteX21" fmla="*/ 4338320 w 5478780"/>
              <a:gd name="connsiteY21" fmla="*/ 1905660 h 2210469"/>
              <a:gd name="connsiteX22" fmla="*/ 4495800 w 5478780"/>
              <a:gd name="connsiteY22" fmla="*/ 1885340 h 2210469"/>
              <a:gd name="connsiteX23" fmla="*/ 4587240 w 5478780"/>
              <a:gd name="connsiteY23" fmla="*/ 1885340 h 2210469"/>
              <a:gd name="connsiteX24" fmla="*/ 4643120 w 5478780"/>
              <a:gd name="connsiteY24" fmla="*/ 1910740 h 2210469"/>
              <a:gd name="connsiteX25" fmla="*/ 4688840 w 5478780"/>
              <a:gd name="connsiteY25" fmla="*/ 2037740 h 2210469"/>
              <a:gd name="connsiteX26" fmla="*/ 4726940 w 5478780"/>
              <a:gd name="connsiteY26" fmla="*/ 2080920 h 2210469"/>
              <a:gd name="connsiteX27" fmla="*/ 4750224 w 5478780"/>
              <a:gd name="connsiteY27" fmla="*/ 2030120 h 2210469"/>
              <a:gd name="connsiteX28" fmla="*/ 4763347 w 5478780"/>
              <a:gd name="connsiteY28" fmla="*/ 1914550 h 2210469"/>
              <a:gd name="connsiteX29" fmla="*/ 4785360 w 5478780"/>
              <a:gd name="connsiteY29" fmla="*/ 1824380 h 2210469"/>
              <a:gd name="connsiteX30" fmla="*/ 4820920 w 5478780"/>
              <a:gd name="connsiteY30" fmla="*/ 1790936 h 2210469"/>
              <a:gd name="connsiteX31" fmla="*/ 4863253 w 5478780"/>
              <a:gd name="connsiteY31" fmla="*/ 1920900 h 2210469"/>
              <a:gd name="connsiteX32" fmla="*/ 5008880 w 5478780"/>
              <a:gd name="connsiteY32" fmla="*/ 2017420 h 2210469"/>
              <a:gd name="connsiteX33" fmla="*/ 5166360 w 5478780"/>
              <a:gd name="connsiteY33" fmla="*/ 2063140 h 2210469"/>
              <a:gd name="connsiteX34" fmla="*/ 5212080 w 5478780"/>
              <a:gd name="connsiteY34" fmla="*/ 2129180 h 2210469"/>
              <a:gd name="connsiteX35" fmla="*/ 5242560 w 5478780"/>
              <a:gd name="connsiteY35" fmla="*/ 2210460 h 2210469"/>
              <a:gd name="connsiteX36" fmla="*/ 5273040 w 5478780"/>
              <a:gd name="connsiteY36" fmla="*/ 2124100 h 2210469"/>
              <a:gd name="connsiteX37" fmla="*/ 5298440 w 5478780"/>
              <a:gd name="connsiteY37" fmla="*/ 2027580 h 2210469"/>
              <a:gd name="connsiteX38" fmla="*/ 5334846 w 5478780"/>
              <a:gd name="connsiteY38" fmla="*/ 2003027 h 2210469"/>
              <a:gd name="connsiteX39" fmla="*/ 5364480 w 5478780"/>
              <a:gd name="connsiteY39" fmla="*/ 2098700 h 2210469"/>
              <a:gd name="connsiteX40" fmla="*/ 5374640 w 5478780"/>
              <a:gd name="connsiteY40" fmla="*/ 2113940 h 2210469"/>
              <a:gd name="connsiteX41" fmla="*/ 5430520 w 5478780"/>
              <a:gd name="connsiteY41" fmla="*/ 2115210 h 2210469"/>
              <a:gd name="connsiteX42" fmla="*/ 5478780 w 5478780"/>
              <a:gd name="connsiteY42" fmla="*/ 2116057 h 2210469"/>
              <a:gd name="connsiteX0" fmla="*/ 0 w 5478780"/>
              <a:gd name="connsiteY0" fmla="*/ 26060 h 2210469"/>
              <a:gd name="connsiteX1" fmla="*/ 284480 w 5478780"/>
              <a:gd name="connsiteY1" fmla="*/ 660 h 2210469"/>
              <a:gd name="connsiteX2" fmla="*/ 685800 w 5478780"/>
              <a:gd name="connsiteY2" fmla="*/ 10820 h 2210469"/>
              <a:gd name="connsiteX3" fmla="*/ 863600 w 5478780"/>
              <a:gd name="connsiteY3" fmla="*/ 46380 h 2210469"/>
              <a:gd name="connsiteX4" fmla="*/ 970280 w 5478780"/>
              <a:gd name="connsiteY4" fmla="*/ 102260 h 2210469"/>
              <a:gd name="connsiteX5" fmla="*/ 1102360 w 5478780"/>
              <a:gd name="connsiteY5" fmla="*/ 346100 h 2210469"/>
              <a:gd name="connsiteX6" fmla="*/ 1178560 w 5478780"/>
              <a:gd name="connsiteY6" fmla="*/ 513740 h 2210469"/>
              <a:gd name="connsiteX7" fmla="*/ 1366520 w 5478780"/>
              <a:gd name="connsiteY7" fmla="*/ 635660 h 2210469"/>
              <a:gd name="connsiteX8" fmla="*/ 1737360 w 5478780"/>
              <a:gd name="connsiteY8" fmla="*/ 701700 h 2210469"/>
              <a:gd name="connsiteX9" fmla="*/ 2108200 w 5478780"/>
              <a:gd name="connsiteY9" fmla="*/ 752500 h 2210469"/>
              <a:gd name="connsiteX10" fmla="*/ 2250440 w 5478780"/>
              <a:gd name="connsiteY10" fmla="*/ 823620 h 2210469"/>
              <a:gd name="connsiteX11" fmla="*/ 2367280 w 5478780"/>
              <a:gd name="connsiteY11" fmla="*/ 1042060 h 2210469"/>
              <a:gd name="connsiteX12" fmla="*/ 2443480 w 5478780"/>
              <a:gd name="connsiteY12" fmla="*/ 1194460 h 2210469"/>
              <a:gd name="connsiteX13" fmla="*/ 2540000 w 5478780"/>
              <a:gd name="connsiteY13" fmla="*/ 1260500 h 2210469"/>
              <a:gd name="connsiteX14" fmla="*/ 2758440 w 5478780"/>
              <a:gd name="connsiteY14" fmla="*/ 1311300 h 2210469"/>
              <a:gd name="connsiteX15" fmla="*/ 3114040 w 5478780"/>
              <a:gd name="connsiteY15" fmla="*/ 1321460 h 2210469"/>
              <a:gd name="connsiteX16" fmla="*/ 3332480 w 5478780"/>
              <a:gd name="connsiteY16" fmla="*/ 1341780 h 2210469"/>
              <a:gd name="connsiteX17" fmla="*/ 3515360 w 5478780"/>
              <a:gd name="connsiteY17" fmla="*/ 1438300 h 2210469"/>
              <a:gd name="connsiteX18" fmla="*/ 3662680 w 5478780"/>
              <a:gd name="connsiteY18" fmla="*/ 1585620 h 2210469"/>
              <a:gd name="connsiteX19" fmla="*/ 3896360 w 5478780"/>
              <a:gd name="connsiteY19" fmla="*/ 1768500 h 2210469"/>
              <a:gd name="connsiteX20" fmla="*/ 4160520 w 5478780"/>
              <a:gd name="connsiteY20" fmla="*/ 1875180 h 2210469"/>
              <a:gd name="connsiteX21" fmla="*/ 4338320 w 5478780"/>
              <a:gd name="connsiteY21" fmla="*/ 1905660 h 2210469"/>
              <a:gd name="connsiteX22" fmla="*/ 4495800 w 5478780"/>
              <a:gd name="connsiteY22" fmla="*/ 1885340 h 2210469"/>
              <a:gd name="connsiteX23" fmla="*/ 4587240 w 5478780"/>
              <a:gd name="connsiteY23" fmla="*/ 1885340 h 2210469"/>
              <a:gd name="connsiteX24" fmla="*/ 4643120 w 5478780"/>
              <a:gd name="connsiteY24" fmla="*/ 1910740 h 2210469"/>
              <a:gd name="connsiteX25" fmla="*/ 4688840 w 5478780"/>
              <a:gd name="connsiteY25" fmla="*/ 2037740 h 2210469"/>
              <a:gd name="connsiteX26" fmla="*/ 4726940 w 5478780"/>
              <a:gd name="connsiteY26" fmla="*/ 2080920 h 2210469"/>
              <a:gd name="connsiteX27" fmla="*/ 4750224 w 5478780"/>
              <a:gd name="connsiteY27" fmla="*/ 2030120 h 2210469"/>
              <a:gd name="connsiteX28" fmla="*/ 4763347 w 5478780"/>
              <a:gd name="connsiteY28" fmla="*/ 1914550 h 2210469"/>
              <a:gd name="connsiteX29" fmla="*/ 4785360 w 5478780"/>
              <a:gd name="connsiteY29" fmla="*/ 1824380 h 2210469"/>
              <a:gd name="connsiteX30" fmla="*/ 4820920 w 5478780"/>
              <a:gd name="connsiteY30" fmla="*/ 1790936 h 2210469"/>
              <a:gd name="connsiteX31" fmla="*/ 4863253 w 5478780"/>
              <a:gd name="connsiteY31" fmla="*/ 1920900 h 2210469"/>
              <a:gd name="connsiteX32" fmla="*/ 4913207 w 5478780"/>
              <a:gd name="connsiteY32" fmla="*/ 1985247 h 2210469"/>
              <a:gd name="connsiteX33" fmla="*/ 5008880 w 5478780"/>
              <a:gd name="connsiteY33" fmla="*/ 2017420 h 2210469"/>
              <a:gd name="connsiteX34" fmla="*/ 5166360 w 5478780"/>
              <a:gd name="connsiteY34" fmla="*/ 2063140 h 2210469"/>
              <a:gd name="connsiteX35" fmla="*/ 5212080 w 5478780"/>
              <a:gd name="connsiteY35" fmla="*/ 2129180 h 2210469"/>
              <a:gd name="connsiteX36" fmla="*/ 5242560 w 5478780"/>
              <a:gd name="connsiteY36" fmla="*/ 2210460 h 2210469"/>
              <a:gd name="connsiteX37" fmla="*/ 5273040 w 5478780"/>
              <a:gd name="connsiteY37" fmla="*/ 2124100 h 2210469"/>
              <a:gd name="connsiteX38" fmla="*/ 5298440 w 5478780"/>
              <a:gd name="connsiteY38" fmla="*/ 2027580 h 2210469"/>
              <a:gd name="connsiteX39" fmla="*/ 5334846 w 5478780"/>
              <a:gd name="connsiteY39" fmla="*/ 2003027 h 2210469"/>
              <a:gd name="connsiteX40" fmla="*/ 5364480 w 5478780"/>
              <a:gd name="connsiteY40" fmla="*/ 2098700 h 2210469"/>
              <a:gd name="connsiteX41" fmla="*/ 5374640 w 5478780"/>
              <a:gd name="connsiteY41" fmla="*/ 2113940 h 2210469"/>
              <a:gd name="connsiteX42" fmla="*/ 5430520 w 5478780"/>
              <a:gd name="connsiteY42" fmla="*/ 2115210 h 2210469"/>
              <a:gd name="connsiteX43" fmla="*/ 5478780 w 5478780"/>
              <a:gd name="connsiteY43" fmla="*/ 2116057 h 2210469"/>
              <a:gd name="connsiteX0" fmla="*/ 0 w 5478780"/>
              <a:gd name="connsiteY0" fmla="*/ 26060 h 2210469"/>
              <a:gd name="connsiteX1" fmla="*/ 284480 w 5478780"/>
              <a:gd name="connsiteY1" fmla="*/ 660 h 2210469"/>
              <a:gd name="connsiteX2" fmla="*/ 685800 w 5478780"/>
              <a:gd name="connsiteY2" fmla="*/ 10820 h 2210469"/>
              <a:gd name="connsiteX3" fmla="*/ 863600 w 5478780"/>
              <a:gd name="connsiteY3" fmla="*/ 46380 h 2210469"/>
              <a:gd name="connsiteX4" fmla="*/ 970280 w 5478780"/>
              <a:gd name="connsiteY4" fmla="*/ 102260 h 2210469"/>
              <a:gd name="connsiteX5" fmla="*/ 1102360 w 5478780"/>
              <a:gd name="connsiteY5" fmla="*/ 346100 h 2210469"/>
              <a:gd name="connsiteX6" fmla="*/ 1178560 w 5478780"/>
              <a:gd name="connsiteY6" fmla="*/ 513740 h 2210469"/>
              <a:gd name="connsiteX7" fmla="*/ 1366520 w 5478780"/>
              <a:gd name="connsiteY7" fmla="*/ 635660 h 2210469"/>
              <a:gd name="connsiteX8" fmla="*/ 1737360 w 5478780"/>
              <a:gd name="connsiteY8" fmla="*/ 701700 h 2210469"/>
              <a:gd name="connsiteX9" fmla="*/ 2108200 w 5478780"/>
              <a:gd name="connsiteY9" fmla="*/ 752500 h 2210469"/>
              <a:gd name="connsiteX10" fmla="*/ 2250440 w 5478780"/>
              <a:gd name="connsiteY10" fmla="*/ 823620 h 2210469"/>
              <a:gd name="connsiteX11" fmla="*/ 2367280 w 5478780"/>
              <a:gd name="connsiteY11" fmla="*/ 1042060 h 2210469"/>
              <a:gd name="connsiteX12" fmla="*/ 2443480 w 5478780"/>
              <a:gd name="connsiteY12" fmla="*/ 1194460 h 2210469"/>
              <a:gd name="connsiteX13" fmla="*/ 2540000 w 5478780"/>
              <a:gd name="connsiteY13" fmla="*/ 1260500 h 2210469"/>
              <a:gd name="connsiteX14" fmla="*/ 2758440 w 5478780"/>
              <a:gd name="connsiteY14" fmla="*/ 1311300 h 2210469"/>
              <a:gd name="connsiteX15" fmla="*/ 3114040 w 5478780"/>
              <a:gd name="connsiteY15" fmla="*/ 1321460 h 2210469"/>
              <a:gd name="connsiteX16" fmla="*/ 3332480 w 5478780"/>
              <a:gd name="connsiteY16" fmla="*/ 1341780 h 2210469"/>
              <a:gd name="connsiteX17" fmla="*/ 3515360 w 5478780"/>
              <a:gd name="connsiteY17" fmla="*/ 1438300 h 2210469"/>
              <a:gd name="connsiteX18" fmla="*/ 3662680 w 5478780"/>
              <a:gd name="connsiteY18" fmla="*/ 1585620 h 2210469"/>
              <a:gd name="connsiteX19" fmla="*/ 3896360 w 5478780"/>
              <a:gd name="connsiteY19" fmla="*/ 1768500 h 2210469"/>
              <a:gd name="connsiteX20" fmla="*/ 4160520 w 5478780"/>
              <a:gd name="connsiteY20" fmla="*/ 1875180 h 2210469"/>
              <a:gd name="connsiteX21" fmla="*/ 4338320 w 5478780"/>
              <a:gd name="connsiteY21" fmla="*/ 1905660 h 2210469"/>
              <a:gd name="connsiteX22" fmla="*/ 4495800 w 5478780"/>
              <a:gd name="connsiteY22" fmla="*/ 1885340 h 2210469"/>
              <a:gd name="connsiteX23" fmla="*/ 4587240 w 5478780"/>
              <a:gd name="connsiteY23" fmla="*/ 1885340 h 2210469"/>
              <a:gd name="connsiteX24" fmla="*/ 4643120 w 5478780"/>
              <a:gd name="connsiteY24" fmla="*/ 1910740 h 2210469"/>
              <a:gd name="connsiteX25" fmla="*/ 4688840 w 5478780"/>
              <a:gd name="connsiteY25" fmla="*/ 2037740 h 2210469"/>
              <a:gd name="connsiteX26" fmla="*/ 4712124 w 5478780"/>
              <a:gd name="connsiteY26" fmla="*/ 1718970 h 2210469"/>
              <a:gd name="connsiteX27" fmla="*/ 4750224 w 5478780"/>
              <a:gd name="connsiteY27" fmla="*/ 2030120 h 2210469"/>
              <a:gd name="connsiteX28" fmla="*/ 4763347 w 5478780"/>
              <a:gd name="connsiteY28" fmla="*/ 1914550 h 2210469"/>
              <a:gd name="connsiteX29" fmla="*/ 4785360 w 5478780"/>
              <a:gd name="connsiteY29" fmla="*/ 1824380 h 2210469"/>
              <a:gd name="connsiteX30" fmla="*/ 4820920 w 5478780"/>
              <a:gd name="connsiteY30" fmla="*/ 1790936 h 2210469"/>
              <a:gd name="connsiteX31" fmla="*/ 4863253 w 5478780"/>
              <a:gd name="connsiteY31" fmla="*/ 1920900 h 2210469"/>
              <a:gd name="connsiteX32" fmla="*/ 4913207 w 5478780"/>
              <a:gd name="connsiteY32" fmla="*/ 1985247 h 2210469"/>
              <a:gd name="connsiteX33" fmla="*/ 5008880 w 5478780"/>
              <a:gd name="connsiteY33" fmla="*/ 2017420 h 2210469"/>
              <a:gd name="connsiteX34" fmla="*/ 5166360 w 5478780"/>
              <a:gd name="connsiteY34" fmla="*/ 2063140 h 2210469"/>
              <a:gd name="connsiteX35" fmla="*/ 5212080 w 5478780"/>
              <a:gd name="connsiteY35" fmla="*/ 2129180 h 2210469"/>
              <a:gd name="connsiteX36" fmla="*/ 5242560 w 5478780"/>
              <a:gd name="connsiteY36" fmla="*/ 2210460 h 2210469"/>
              <a:gd name="connsiteX37" fmla="*/ 5273040 w 5478780"/>
              <a:gd name="connsiteY37" fmla="*/ 2124100 h 2210469"/>
              <a:gd name="connsiteX38" fmla="*/ 5298440 w 5478780"/>
              <a:gd name="connsiteY38" fmla="*/ 2027580 h 2210469"/>
              <a:gd name="connsiteX39" fmla="*/ 5334846 w 5478780"/>
              <a:gd name="connsiteY39" fmla="*/ 2003027 h 2210469"/>
              <a:gd name="connsiteX40" fmla="*/ 5364480 w 5478780"/>
              <a:gd name="connsiteY40" fmla="*/ 2098700 h 2210469"/>
              <a:gd name="connsiteX41" fmla="*/ 5374640 w 5478780"/>
              <a:gd name="connsiteY41" fmla="*/ 2113940 h 2210469"/>
              <a:gd name="connsiteX42" fmla="*/ 5430520 w 5478780"/>
              <a:gd name="connsiteY42" fmla="*/ 2115210 h 2210469"/>
              <a:gd name="connsiteX43" fmla="*/ 5478780 w 5478780"/>
              <a:gd name="connsiteY43" fmla="*/ 2116057 h 2210469"/>
              <a:gd name="connsiteX0" fmla="*/ 0 w 5478780"/>
              <a:gd name="connsiteY0" fmla="*/ 26060 h 2210469"/>
              <a:gd name="connsiteX1" fmla="*/ 284480 w 5478780"/>
              <a:gd name="connsiteY1" fmla="*/ 660 h 2210469"/>
              <a:gd name="connsiteX2" fmla="*/ 685800 w 5478780"/>
              <a:gd name="connsiteY2" fmla="*/ 10820 h 2210469"/>
              <a:gd name="connsiteX3" fmla="*/ 863600 w 5478780"/>
              <a:gd name="connsiteY3" fmla="*/ 46380 h 2210469"/>
              <a:gd name="connsiteX4" fmla="*/ 970280 w 5478780"/>
              <a:gd name="connsiteY4" fmla="*/ 102260 h 2210469"/>
              <a:gd name="connsiteX5" fmla="*/ 1102360 w 5478780"/>
              <a:gd name="connsiteY5" fmla="*/ 346100 h 2210469"/>
              <a:gd name="connsiteX6" fmla="*/ 1178560 w 5478780"/>
              <a:gd name="connsiteY6" fmla="*/ 513740 h 2210469"/>
              <a:gd name="connsiteX7" fmla="*/ 1366520 w 5478780"/>
              <a:gd name="connsiteY7" fmla="*/ 635660 h 2210469"/>
              <a:gd name="connsiteX8" fmla="*/ 1737360 w 5478780"/>
              <a:gd name="connsiteY8" fmla="*/ 701700 h 2210469"/>
              <a:gd name="connsiteX9" fmla="*/ 2108200 w 5478780"/>
              <a:gd name="connsiteY9" fmla="*/ 752500 h 2210469"/>
              <a:gd name="connsiteX10" fmla="*/ 2250440 w 5478780"/>
              <a:gd name="connsiteY10" fmla="*/ 823620 h 2210469"/>
              <a:gd name="connsiteX11" fmla="*/ 2367280 w 5478780"/>
              <a:gd name="connsiteY11" fmla="*/ 1042060 h 2210469"/>
              <a:gd name="connsiteX12" fmla="*/ 2443480 w 5478780"/>
              <a:gd name="connsiteY12" fmla="*/ 1194460 h 2210469"/>
              <a:gd name="connsiteX13" fmla="*/ 2540000 w 5478780"/>
              <a:gd name="connsiteY13" fmla="*/ 1260500 h 2210469"/>
              <a:gd name="connsiteX14" fmla="*/ 2758440 w 5478780"/>
              <a:gd name="connsiteY14" fmla="*/ 1311300 h 2210469"/>
              <a:gd name="connsiteX15" fmla="*/ 3114040 w 5478780"/>
              <a:gd name="connsiteY15" fmla="*/ 1321460 h 2210469"/>
              <a:gd name="connsiteX16" fmla="*/ 3332480 w 5478780"/>
              <a:gd name="connsiteY16" fmla="*/ 1341780 h 2210469"/>
              <a:gd name="connsiteX17" fmla="*/ 3515360 w 5478780"/>
              <a:gd name="connsiteY17" fmla="*/ 1438300 h 2210469"/>
              <a:gd name="connsiteX18" fmla="*/ 3662680 w 5478780"/>
              <a:gd name="connsiteY18" fmla="*/ 1585620 h 2210469"/>
              <a:gd name="connsiteX19" fmla="*/ 3896360 w 5478780"/>
              <a:gd name="connsiteY19" fmla="*/ 1768500 h 2210469"/>
              <a:gd name="connsiteX20" fmla="*/ 4160520 w 5478780"/>
              <a:gd name="connsiteY20" fmla="*/ 1875180 h 2210469"/>
              <a:gd name="connsiteX21" fmla="*/ 4338320 w 5478780"/>
              <a:gd name="connsiteY21" fmla="*/ 1905660 h 2210469"/>
              <a:gd name="connsiteX22" fmla="*/ 4495800 w 5478780"/>
              <a:gd name="connsiteY22" fmla="*/ 1885340 h 2210469"/>
              <a:gd name="connsiteX23" fmla="*/ 4587240 w 5478780"/>
              <a:gd name="connsiteY23" fmla="*/ 1885340 h 2210469"/>
              <a:gd name="connsiteX24" fmla="*/ 4643120 w 5478780"/>
              <a:gd name="connsiteY24" fmla="*/ 1910740 h 2210469"/>
              <a:gd name="connsiteX25" fmla="*/ 4671906 w 5478780"/>
              <a:gd name="connsiteY25" fmla="*/ 1823957 h 2210469"/>
              <a:gd name="connsiteX26" fmla="*/ 4712124 w 5478780"/>
              <a:gd name="connsiteY26" fmla="*/ 1718970 h 2210469"/>
              <a:gd name="connsiteX27" fmla="*/ 4750224 w 5478780"/>
              <a:gd name="connsiteY27" fmla="*/ 2030120 h 2210469"/>
              <a:gd name="connsiteX28" fmla="*/ 4763347 w 5478780"/>
              <a:gd name="connsiteY28" fmla="*/ 1914550 h 2210469"/>
              <a:gd name="connsiteX29" fmla="*/ 4785360 w 5478780"/>
              <a:gd name="connsiteY29" fmla="*/ 1824380 h 2210469"/>
              <a:gd name="connsiteX30" fmla="*/ 4820920 w 5478780"/>
              <a:gd name="connsiteY30" fmla="*/ 1790936 h 2210469"/>
              <a:gd name="connsiteX31" fmla="*/ 4863253 w 5478780"/>
              <a:gd name="connsiteY31" fmla="*/ 1920900 h 2210469"/>
              <a:gd name="connsiteX32" fmla="*/ 4913207 w 5478780"/>
              <a:gd name="connsiteY32" fmla="*/ 1985247 h 2210469"/>
              <a:gd name="connsiteX33" fmla="*/ 5008880 w 5478780"/>
              <a:gd name="connsiteY33" fmla="*/ 2017420 h 2210469"/>
              <a:gd name="connsiteX34" fmla="*/ 5166360 w 5478780"/>
              <a:gd name="connsiteY34" fmla="*/ 2063140 h 2210469"/>
              <a:gd name="connsiteX35" fmla="*/ 5212080 w 5478780"/>
              <a:gd name="connsiteY35" fmla="*/ 2129180 h 2210469"/>
              <a:gd name="connsiteX36" fmla="*/ 5242560 w 5478780"/>
              <a:gd name="connsiteY36" fmla="*/ 2210460 h 2210469"/>
              <a:gd name="connsiteX37" fmla="*/ 5273040 w 5478780"/>
              <a:gd name="connsiteY37" fmla="*/ 2124100 h 2210469"/>
              <a:gd name="connsiteX38" fmla="*/ 5298440 w 5478780"/>
              <a:gd name="connsiteY38" fmla="*/ 2027580 h 2210469"/>
              <a:gd name="connsiteX39" fmla="*/ 5334846 w 5478780"/>
              <a:gd name="connsiteY39" fmla="*/ 2003027 h 2210469"/>
              <a:gd name="connsiteX40" fmla="*/ 5364480 w 5478780"/>
              <a:gd name="connsiteY40" fmla="*/ 2098700 h 2210469"/>
              <a:gd name="connsiteX41" fmla="*/ 5374640 w 5478780"/>
              <a:gd name="connsiteY41" fmla="*/ 2113940 h 2210469"/>
              <a:gd name="connsiteX42" fmla="*/ 5430520 w 5478780"/>
              <a:gd name="connsiteY42" fmla="*/ 2115210 h 2210469"/>
              <a:gd name="connsiteX43" fmla="*/ 5478780 w 5478780"/>
              <a:gd name="connsiteY43" fmla="*/ 2116057 h 2210469"/>
              <a:gd name="connsiteX0" fmla="*/ 0 w 5478780"/>
              <a:gd name="connsiteY0" fmla="*/ 26060 h 2210469"/>
              <a:gd name="connsiteX1" fmla="*/ 284480 w 5478780"/>
              <a:gd name="connsiteY1" fmla="*/ 660 h 2210469"/>
              <a:gd name="connsiteX2" fmla="*/ 685800 w 5478780"/>
              <a:gd name="connsiteY2" fmla="*/ 10820 h 2210469"/>
              <a:gd name="connsiteX3" fmla="*/ 863600 w 5478780"/>
              <a:gd name="connsiteY3" fmla="*/ 46380 h 2210469"/>
              <a:gd name="connsiteX4" fmla="*/ 970280 w 5478780"/>
              <a:gd name="connsiteY4" fmla="*/ 102260 h 2210469"/>
              <a:gd name="connsiteX5" fmla="*/ 1102360 w 5478780"/>
              <a:gd name="connsiteY5" fmla="*/ 346100 h 2210469"/>
              <a:gd name="connsiteX6" fmla="*/ 1178560 w 5478780"/>
              <a:gd name="connsiteY6" fmla="*/ 513740 h 2210469"/>
              <a:gd name="connsiteX7" fmla="*/ 1366520 w 5478780"/>
              <a:gd name="connsiteY7" fmla="*/ 635660 h 2210469"/>
              <a:gd name="connsiteX8" fmla="*/ 1737360 w 5478780"/>
              <a:gd name="connsiteY8" fmla="*/ 701700 h 2210469"/>
              <a:gd name="connsiteX9" fmla="*/ 2108200 w 5478780"/>
              <a:gd name="connsiteY9" fmla="*/ 752500 h 2210469"/>
              <a:gd name="connsiteX10" fmla="*/ 2250440 w 5478780"/>
              <a:gd name="connsiteY10" fmla="*/ 823620 h 2210469"/>
              <a:gd name="connsiteX11" fmla="*/ 2367280 w 5478780"/>
              <a:gd name="connsiteY11" fmla="*/ 1042060 h 2210469"/>
              <a:gd name="connsiteX12" fmla="*/ 2443480 w 5478780"/>
              <a:gd name="connsiteY12" fmla="*/ 1194460 h 2210469"/>
              <a:gd name="connsiteX13" fmla="*/ 2540000 w 5478780"/>
              <a:gd name="connsiteY13" fmla="*/ 1260500 h 2210469"/>
              <a:gd name="connsiteX14" fmla="*/ 2758440 w 5478780"/>
              <a:gd name="connsiteY14" fmla="*/ 1311300 h 2210469"/>
              <a:gd name="connsiteX15" fmla="*/ 3114040 w 5478780"/>
              <a:gd name="connsiteY15" fmla="*/ 1321460 h 2210469"/>
              <a:gd name="connsiteX16" fmla="*/ 3332480 w 5478780"/>
              <a:gd name="connsiteY16" fmla="*/ 1341780 h 2210469"/>
              <a:gd name="connsiteX17" fmla="*/ 3515360 w 5478780"/>
              <a:gd name="connsiteY17" fmla="*/ 1438300 h 2210469"/>
              <a:gd name="connsiteX18" fmla="*/ 3662680 w 5478780"/>
              <a:gd name="connsiteY18" fmla="*/ 1585620 h 2210469"/>
              <a:gd name="connsiteX19" fmla="*/ 3896360 w 5478780"/>
              <a:gd name="connsiteY19" fmla="*/ 1768500 h 2210469"/>
              <a:gd name="connsiteX20" fmla="*/ 4160520 w 5478780"/>
              <a:gd name="connsiteY20" fmla="*/ 1875180 h 2210469"/>
              <a:gd name="connsiteX21" fmla="*/ 4338320 w 5478780"/>
              <a:gd name="connsiteY21" fmla="*/ 1905660 h 2210469"/>
              <a:gd name="connsiteX22" fmla="*/ 4495800 w 5478780"/>
              <a:gd name="connsiteY22" fmla="*/ 1885340 h 2210469"/>
              <a:gd name="connsiteX23" fmla="*/ 4587240 w 5478780"/>
              <a:gd name="connsiteY23" fmla="*/ 1885340 h 2210469"/>
              <a:gd name="connsiteX24" fmla="*/ 4643120 w 5478780"/>
              <a:gd name="connsiteY24" fmla="*/ 1910740 h 2210469"/>
              <a:gd name="connsiteX25" fmla="*/ 4671906 w 5478780"/>
              <a:gd name="connsiteY25" fmla="*/ 1823957 h 2210469"/>
              <a:gd name="connsiteX26" fmla="*/ 4712124 w 5478780"/>
              <a:gd name="connsiteY26" fmla="*/ 1718970 h 2210469"/>
              <a:gd name="connsiteX27" fmla="*/ 4754457 w 5478780"/>
              <a:gd name="connsiteY27" fmla="*/ 1884070 h 2210469"/>
              <a:gd name="connsiteX28" fmla="*/ 4763347 w 5478780"/>
              <a:gd name="connsiteY28" fmla="*/ 1914550 h 2210469"/>
              <a:gd name="connsiteX29" fmla="*/ 4785360 w 5478780"/>
              <a:gd name="connsiteY29" fmla="*/ 1824380 h 2210469"/>
              <a:gd name="connsiteX30" fmla="*/ 4820920 w 5478780"/>
              <a:gd name="connsiteY30" fmla="*/ 1790936 h 2210469"/>
              <a:gd name="connsiteX31" fmla="*/ 4863253 w 5478780"/>
              <a:gd name="connsiteY31" fmla="*/ 1920900 h 2210469"/>
              <a:gd name="connsiteX32" fmla="*/ 4913207 w 5478780"/>
              <a:gd name="connsiteY32" fmla="*/ 1985247 h 2210469"/>
              <a:gd name="connsiteX33" fmla="*/ 5008880 w 5478780"/>
              <a:gd name="connsiteY33" fmla="*/ 2017420 h 2210469"/>
              <a:gd name="connsiteX34" fmla="*/ 5166360 w 5478780"/>
              <a:gd name="connsiteY34" fmla="*/ 2063140 h 2210469"/>
              <a:gd name="connsiteX35" fmla="*/ 5212080 w 5478780"/>
              <a:gd name="connsiteY35" fmla="*/ 2129180 h 2210469"/>
              <a:gd name="connsiteX36" fmla="*/ 5242560 w 5478780"/>
              <a:gd name="connsiteY36" fmla="*/ 2210460 h 2210469"/>
              <a:gd name="connsiteX37" fmla="*/ 5273040 w 5478780"/>
              <a:gd name="connsiteY37" fmla="*/ 2124100 h 2210469"/>
              <a:gd name="connsiteX38" fmla="*/ 5298440 w 5478780"/>
              <a:gd name="connsiteY38" fmla="*/ 2027580 h 2210469"/>
              <a:gd name="connsiteX39" fmla="*/ 5334846 w 5478780"/>
              <a:gd name="connsiteY39" fmla="*/ 2003027 h 2210469"/>
              <a:gd name="connsiteX40" fmla="*/ 5364480 w 5478780"/>
              <a:gd name="connsiteY40" fmla="*/ 2098700 h 2210469"/>
              <a:gd name="connsiteX41" fmla="*/ 5374640 w 5478780"/>
              <a:gd name="connsiteY41" fmla="*/ 2113940 h 2210469"/>
              <a:gd name="connsiteX42" fmla="*/ 5430520 w 5478780"/>
              <a:gd name="connsiteY42" fmla="*/ 2115210 h 2210469"/>
              <a:gd name="connsiteX43" fmla="*/ 5478780 w 5478780"/>
              <a:gd name="connsiteY43" fmla="*/ 2116057 h 2210469"/>
              <a:gd name="connsiteX0" fmla="*/ 0 w 5478780"/>
              <a:gd name="connsiteY0" fmla="*/ 26060 h 2210469"/>
              <a:gd name="connsiteX1" fmla="*/ 284480 w 5478780"/>
              <a:gd name="connsiteY1" fmla="*/ 660 h 2210469"/>
              <a:gd name="connsiteX2" fmla="*/ 685800 w 5478780"/>
              <a:gd name="connsiteY2" fmla="*/ 10820 h 2210469"/>
              <a:gd name="connsiteX3" fmla="*/ 863600 w 5478780"/>
              <a:gd name="connsiteY3" fmla="*/ 46380 h 2210469"/>
              <a:gd name="connsiteX4" fmla="*/ 970280 w 5478780"/>
              <a:gd name="connsiteY4" fmla="*/ 102260 h 2210469"/>
              <a:gd name="connsiteX5" fmla="*/ 1102360 w 5478780"/>
              <a:gd name="connsiteY5" fmla="*/ 346100 h 2210469"/>
              <a:gd name="connsiteX6" fmla="*/ 1178560 w 5478780"/>
              <a:gd name="connsiteY6" fmla="*/ 513740 h 2210469"/>
              <a:gd name="connsiteX7" fmla="*/ 1366520 w 5478780"/>
              <a:gd name="connsiteY7" fmla="*/ 635660 h 2210469"/>
              <a:gd name="connsiteX8" fmla="*/ 1737360 w 5478780"/>
              <a:gd name="connsiteY8" fmla="*/ 701700 h 2210469"/>
              <a:gd name="connsiteX9" fmla="*/ 2108200 w 5478780"/>
              <a:gd name="connsiteY9" fmla="*/ 752500 h 2210469"/>
              <a:gd name="connsiteX10" fmla="*/ 2250440 w 5478780"/>
              <a:gd name="connsiteY10" fmla="*/ 823620 h 2210469"/>
              <a:gd name="connsiteX11" fmla="*/ 2367280 w 5478780"/>
              <a:gd name="connsiteY11" fmla="*/ 1042060 h 2210469"/>
              <a:gd name="connsiteX12" fmla="*/ 2443480 w 5478780"/>
              <a:gd name="connsiteY12" fmla="*/ 1194460 h 2210469"/>
              <a:gd name="connsiteX13" fmla="*/ 2540000 w 5478780"/>
              <a:gd name="connsiteY13" fmla="*/ 1260500 h 2210469"/>
              <a:gd name="connsiteX14" fmla="*/ 2758440 w 5478780"/>
              <a:gd name="connsiteY14" fmla="*/ 1311300 h 2210469"/>
              <a:gd name="connsiteX15" fmla="*/ 3114040 w 5478780"/>
              <a:gd name="connsiteY15" fmla="*/ 1321460 h 2210469"/>
              <a:gd name="connsiteX16" fmla="*/ 3332480 w 5478780"/>
              <a:gd name="connsiteY16" fmla="*/ 1341780 h 2210469"/>
              <a:gd name="connsiteX17" fmla="*/ 3515360 w 5478780"/>
              <a:gd name="connsiteY17" fmla="*/ 1438300 h 2210469"/>
              <a:gd name="connsiteX18" fmla="*/ 3662680 w 5478780"/>
              <a:gd name="connsiteY18" fmla="*/ 1585620 h 2210469"/>
              <a:gd name="connsiteX19" fmla="*/ 3896360 w 5478780"/>
              <a:gd name="connsiteY19" fmla="*/ 1768500 h 2210469"/>
              <a:gd name="connsiteX20" fmla="*/ 4160520 w 5478780"/>
              <a:gd name="connsiteY20" fmla="*/ 1875180 h 2210469"/>
              <a:gd name="connsiteX21" fmla="*/ 4338320 w 5478780"/>
              <a:gd name="connsiteY21" fmla="*/ 1905660 h 2210469"/>
              <a:gd name="connsiteX22" fmla="*/ 4495800 w 5478780"/>
              <a:gd name="connsiteY22" fmla="*/ 1885340 h 2210469"/>
              <a:gd name="connsiteX23" fmla="*/ 4587240 w 5478780"/>
              <a:gd name="connsiteY23" fmla="*/ 1885340 h 2210469"/>
              <a:gd name="connsiteX24" fmla="*/ 4643120 w 5478780"/>
              <a:gd name="connsiteY24" fmla="*/ 1910740 h 2210469"/>
              <a:gd name="connsiteX25" fmla="*/ 4671906 w 5478780"/>
              <a:gd name="connsiteY25" fmla="*/ 1823957 h 2210469"/>
              <a:gd name="connsiteX26" fmla="*/ 4712124 w 5478780"/>
              <a:gd name="connsiteY26" fmla="*/ 1718970 h 2210469"/>
              <a:gd name="connsiteX27" fmla="*/ 4754457 w 5478780"/>
              <a:gd name="connsiteY27" fmla="*/ 1884070 h 2210469"/>
              <a:gd name="connsiteX28" fmla="*/ 4763347 w 5478780"/>
              <a:gd name="connsiteY28" fmla="*/ 1914550 h 2210469"/>
              <a:gd name="connsiteX29" fmla="*/ 4802293 w 5478780"/>
              <a:gd name="connsiteY29" fmla="*/ 2046630 h 2210469"/>
              <a:gd name="connsiteX30" fmla="*/ 4820920 w 5478780"/>
              <a:gd name="connsiteY30" fmla="*/ 1790936 h 2210469"/>
              <a:gd name="connsiteX31" fmla="*/ 4863253 w 5478780"/>
              <a:gd name="connsiteY31" fmla="*/ 1920900 h 2210469"/>
              <a:gd name="connsiteX32" fmla="*/ 4913207 w 5478780"/>
              <a:gd name="connsiteY32" fmla="*/ 1985247 h 2210469"/>
              <a:gd name="connsiteX33" fmla="*/ 5008880 w 5478780"/>
              <a:gd name="connsiteY33" fmla="*/ 2017420 h 2210469"/>
              <a:gd name="connsiteX34" fmla="*/ 5166360 w 5478780"/>
              <a:gd name="connsiteY34" fmla="*/ 2063140 h 2210469"/>
              <a:gd name="connsiteX35" fmla="*/ 5212080 w 5478780"/>
              <a:gd name="connsiteY35" fmla="*/ 2129180 h 2210469"/>
              <a:gd name="connsiteX36" fmla="*/ 5242560 w 5478780"/>
              <a:gd name="connsiteY36" fmla="*/ 2210460 h 2210469"/>
              <a:gd name="connsiteX37" fmla="*/ 5273040 w 5478780"/>
              <a:gd name="connsiteY37" fmla="*/ 2124100 h 2210469"/>
              <a:gd name="connsiteX38" fmla="*/ 5298440 w 5478780"/>
              <a:gd name="connsiteY38" fmla="*/ 2027580 h 2210469"/>
              <a:gd name="connsiteX39" fmla="*/ 5334846 w 5478780"/>
              <a:gd name="connsiteY39" fmla="*/ 2003027 h 2210469"/>
              <a:gd name="connsiteX40" fmla="*/ 5364480 w 5478780"/>
              <a:gd name="connsiteY40" fmla="*/ 2098700 h 2210469"/>
              <a:gd name="connsiteX41" fmla="*/ 5374640 w 5478780"/>
              <a:gd name="connsiteY41" fmla="*/ 2113940 h 2210469"/>
              <a:gd name="connsiteX42" fmla="*/ 5430520 w 5478780"/>
              <a:gd name="connsiteY42" fmla="*/ 2115210 h 2210469"/>
              <a:gd name="connsiteX43" fmla="*/ 5478780 w 5478780"/>
              <a:gd name="connsiteY43" fmla="*/ 2116057 h 2210469"/>
              <a:gd name="connsiteX0" fmla="*/ 0 w 5478780"/>
              <a:gd name="connsiteY0" fmla="*/ 26060 h 2210469"/>
              <a:gd name="connsiteX1" fmla="*/ 284480 w 5478780"/>
              <a:gd name="connsiteY1" fmla="*/ 660 h 2210469"/>
              <a:gd name="connsiteX2" fmla="*/ 685800 w 5478780"/>
              <a:gd name="connsiteY2" fmla="*/ 10820 h 2210469"/>
              <a:gd name="connsiteX3" fmla="*/ 863600 w 5478780"/>
              <a:gd name="connsiteY3" fmla="*/ 46380 h 2210469"/>
              <a:gd name="connsiteX4" fmla="*/ 970280 w 5478780"/>
              <a:gd name="connsiteY4" fmla="*/ 102260 h 2210469"/>
              <a:gd name="connsiteX5" fmla="*/ 1102360 w 5478780"/>
              <a:gd name="connsiteY5" fmla="*/ 346100 h 2210469"/>
              <a:gd name="connsiteX6" fmla="*/ 1178560 w 5478780"/>
              <a:gd name="connsiteY6" fmla="*/ 513740 h 2210469"/>
              <a:gd name="connsiteX7" fmla="*/ 1366520 w 5478780"/>
              <a:gd name="connsiteY7" fmla="*/ 635660 h 2210469"/>
              <a:gd name="connsiteX8" fmla="*/ 1737360 w 5478780"/>
              <a:gd name="connsiteY8" fmla="*/ 701700 h 2210469"/>
              <a:gd name="connsiteX9" fmla="*/ 2108200 w 5478780"/>
              <a:gd name="connsiteY9" fmla="*/ 752500 h 2210469"/>
              <a:gd name="connsiteX10" fmla="*/ 2250440 w 5478780"/>
              <a:gd name="connsiteY10" fmla="*/ 823620 h 2210469"/>
              <a:gd name="connsiteX11" fmla="*/ 2367280 w 5478780"/>
              <a:gd name="connsiteY11" fmla="*/ 1042060 h 2210469"/>
              <a:gd name="connsiteX12" fmla="*/ 2443480 w 5478780"/>
              <a:gd name="connsiteY12" fmla="*/ 1194460 h 2210469"/>
              <a:gd name="connsiteX13" fmla="*/ 2540000 w 5478780"/>
              <a:gd name="connsiteY13" fmla="*/ 1260500 h 2210469"/>
              <a:gd name="connsiteX14" fmla="*/ 2758440 w 5478780"/>
              <a:gd name="connsiteY14" fmla="*/ 1311300 h 2210469"/>
              <a:gd name="connsiteX15" fmla="*/ 3114040 w 5478780"/>
              <a:gd name="connsiteY15" fmla="*/ 1321460 h 2210469"/>
              <a:gd name="connsiteX16" fmla="*/ 3332480 w 5478780"/>
              <a:gd name="connsiteY16" fmla="*/ 1341780 h 2210469"/>
              <a:gd name="connsiteX17" fmla="*/ 3515360 w 5478780"/>
              <a:gd name="connsiteY17" fmla="*/ 1438300 h 2210469"/>
              <a:gd name="connsiteX18" fmla="*/ 3662680 w 5478780"/>
              <a:gd name="connsiteY18" fmla="*/ 1585620 h 2210469"/>
              <a:gd name="connsiteX19" fmla="*/ 3896360 w 5478780"/>
              <a:gd name="connsiteY19" fmla="*/ 1768500 h 2210469"/>
              <a:gd name="connsiteX20" fmla="*/ 4160520 w 5478780"/>
              <a:gd name="connsiteY20" fmla="*/ 1875180 h 2210469"/>
              <a:gd name="connsiteX21" fmla="*/ 4338320 w 5478780"/>
              <a:gd name="connsiteY21" fmla="*/ 1905660 h 2210469"/>
              <a:gd name="connsiteX22" fmla="*/ 4495800 w 5478780"/>
              <a:gd name="connsiteY22" fmla="*/ 1885340 h 2210469"/>
              <a:gd name="connsiteX23" fmla="*/ 4587240 w 5478780"/>
              <a:gd name="connsiteY23" fmla="*/ 1885340 h 2210469"/>
              <a:gd name="connsiteX24" fmla="*/ 4643120 w 5478780"/>
              <a:gd name="connsiteY24" fmla="*/ 1910740 h 2210469"/>
              <a:gd name="connsiteX25" fmla="*/ 4671906 w 5478780"/>
              <a:gd name="connsiteY25" fmla="*/ 1823957 h 2210469"/>
              <a:gd name="connsiteX26" fmla="*/ 4712124 w 5478780"/>
              <a:gd name="connsiteY26" fmla="*/ 1718970 h 2210469"/>
              <a:gd name="connsiteX27" fmla="*/ 4754457 w 5478780"/>
              <a:gd name="connsiteY27" fmla="*/ 1884070 h 2210469"/>
              <a:gd name="connsiteX28" fmla="*/ 4763347 w 5478780"/>
              <a:gd name="connsiteY28" fmla="*/ 1914550 h 2210469"/>
              <a:gd name="connsiteX29" fmla="*/ 4802293 w 5478780"/>
              <a:gd name="connsiteY29" fmla="*/ 2046630 h 2210469"/>
              <a:gd name="connsiteX30" fmla="*/ 4844204 w 5478780"/>
              <a:gd name="connsiteY30" fmla="*/ 2004720 h 2210469"/>
              <a:gd name="connsiteX31" fmla="*/ 4863253 w 5478780"/>
              <a:gd name="connsiteY31" fmla="*/ 1920900 h 2210469"/>
              <a:gd name="connsiteX32" fmla="*/ 4913207 w 5478780"/>
              <a:gd name="connsiteY32" fmla="*/ 1985247 h 2210469"/>
              <a:gd name="connsiteX33" fmla="*/ 5008880 w 5478780"/>
              <a:gd name="connsiteY33" fmla="*/ 2017420 h 2210469"/>
              <a:gd name="connsiteX34" fmla="*/ 5166360 w 5478780"/>
              <a:gd name="connsiteY34" fmla="*/ 2063140 h 2210469"/>
              <a:gd name="connsiteX35" fmla="*/ 5212080 w 5478780"/>
              <a:gd name="connsiteY35" fmla="*/ 2129180 h 2210469"/>
              <a:gd name="connsiteX36" fmla="*/ 5242560 w 5478780"/>
              <a:gd name="connsiteY36" fmla="*/ 2210460 h 2210469"/>
              <a:gd name="connsiteX37" fmla="*/ 5273040 w 5478780"/>
              <a:gd name="connsiteY37" fmla="*/ 2124100 h 2210469"/>
              <a:gd name="connsiteX38" fmla="*/ 5298440 w 5478780"/>
              <a:gd name="connsiteY38" fmla="*/ 2027580 h 2210469"/>
              <a:gd name="connsiteX39" fmla="*/ 5334846 w 5478780"/>
              <a:gd name="connsiteY39" fmla="*/ 2003027 h 2210469"/>
              <a:gd name="connsiteX40" fmla="*/ 5364480 w 5478780"/>
              <a:gd name="connsiteY40" fmla="*/ 2098700 h 2210469"/>
              <a:gd name="connsiteX41" fmla="*/ 5374640 w 5478780"/>
              <a:gd name="connsiteY41" fmla="*/ 2113940 h 2210469"/>
              <a:gd name="connsiteX42" fmla="*/ 5430520 w 5478780"/>
              <a:gd name="connsiteY42" fmla="*/ 2115210 h 2210469"/>
              <a:gd name="connsiteX43" fmla="*/ 5478780 w 5478780"/>
              <a:gd name="connsiteY43" fmla="*/ 2116057 h 2210469"/>
              <a:gd name="connsiteX0" fmla="*/ 0 w 5478780"/>
              <a:gd name="connsiteY0" fmla="*/ 26060 h 2210469"/>
              <a:gd name="connsiteX1" fmla="*/ 284480 w 5478780"/>
              <a:gd name="connsiteY1" fmla="*/ 660 h 2210469"/>
              <a:gd name="connsiteX2" fmla="*/ 685800 w 5478780"/>
              <a:gd name="connsiteY2" fmla="*/ 10820 h 2210469"/>
              <a:gd name="connsiteX3" fmla="*/ 863600 w 5478780"/>
              <a:gd name="connsiteY3" fmla="*/ 46380 h 2210469"/>
              <a:gd name="connsiteX4" fmla="*/ 970280 w 5478780"/>
              <a:gd name="connsiteY4" fmla="*/ 102260 h 2210469"/>
              <a:gd name="connsiteX5" fmla="*/ 1102360 w 5478780"/>
              <a:gd name="connsiteY5" fmla="*/ 346100 h 2210469"/>
              <a:gd name="connsiteX6" fmla="*/ 1178560 w 5478780"/>
              <a:gd name="connsiteY6" fmla="*/ 513740 h 2210469"/>
              <a:gd name="connsiteX7" fmla="*/ 1366520 w 5478780"/>
              <a:gd name="connsiteY7" fmla="*/ 635660 h 2210469"/>
              <a:gd name="connsiteX8" fmla="*/ 1737360 w 5478780"/>
              <a:gd name="connsiteY8" fmla="*/ 701700 h 2210469"/>
              <a:gd name="connsiteX9" fmla="*/ 2108200 w 5478780"/>
              <a:gd name="connsiteY9" fmla="*/ 752500 h 2210469"/>
              <a:gd name="connsiteX10" fmla="*/ 2250440 w 5478780"/>
              <a:gd name="connsiteY10" fmla="*/ 823620 h 2210469"/>
              <a:gd name="connsiteX11" fmla="*/ 2367280 w 5478780"/>
              <a:gd name="connsiteY11" fmla="*/ 1042060 h 2210469"/>
              <a:gd name="connsiteX12" fmla="*/ 2443480 w 5478780"/>
              <a:gd name="connsiteY12" fmla="*/ 1194460 h 2210469"/>
              <a:gd name="connsiteX13" fmla="*/ 2540000 w 5478780"/>
              <a:gd name="connsiteY13" fmla="*/ 1260500 h 2210469"/>
              <a:gd name="connsiteX14" fmla="*/ 2758440 w 5478780"/>
              <a:gd name="connsiteY14" fmla="*/ 1311300 h 2210469"/>
              <a:gd name="connsiteX15" fmla="*/ 3114040 w 5478780"/>
              <a:gd name="connsiteY15" fmla="*/ 1321460 h 2210469"/>
              <a:gd name="connsiteX16" fmla="*/ 3332480 w 5478780"/>
              <a:gd name="connsiteY16" fmla="*/ 1341780 h 2210469"/>
              <a:gd name="connsiteX17" fmla="*/ 3515360 w 5478780"/>
              <a:gd name="connsiteY17" fmla="*/ 1438300 h 2210469"/>
              <a:gd name="connsiteX18" fmla="*/ 3662680 w 5478780"/>
              <a:gd name="connsiteY18" fmla="*/ 1585620 h 2210469"/>
              <a:gd name="connsiteX19" fmla="*/ 3896360 w 5478780"/>
              <a:gd name="connsiteY19" fmla="*/ 1768500 h 2210469"/>
              <a:gd name="connsiteX20" fmla="*/ 4160520 w 5478780"/>
              <a:gd name="connsiteY20" fmla="*/ 1875180 h 2210469"/>
              <a:gd name="connsiteX21" fmla="*/ 4338320 w 5478780"/>
              <a:gd name="connsiteY21" fmla="*/ 1905660 h 2210469"/>
              <a:gd name="connsiteX22" fmla="*/ 4495800 w 5478780"/>
              <a:gd name="connsiteY22" fmla="*/ 1885340 h 2210469"/>
              <a:gd name="connsiteX23" fmla="*/ 4587240 w 5478780"/>
              <a:gd name="connsiteY23" fmla="*/ 1885340 h 2210469"/>
              <a:gd name="connsiteX24" fmla="*/ 4643120 w 5478780"/>
              <a:gd name="connsiteY24" fmla="*/ 1910740 h 2210469"/>
              <a:gd name="connsiteX25" fmla="*/ 4671906 w 5478780"/>
              <a:gd name="connsiteY25" fmla="*/ 1823957 h 2210469"/>
              <a:gd name="connsiteX26" fmla="*/ 4712124 w 5478780"/>
              <a:gd name="connsiteY26" fmla="*/ 1718970 h 2210469"/>
              <a:gd name="connsiteX27" fmla="*/ 4754457 w 5478780"/>
              <a:gd name="connsiteY27" fmla="*/ 1884070 h 2210469"/>
              <a:gd name="connsiteX28" fmla="*/ 4763347 w 5478780"/>
              <a:gd name="connsiteY28" fmla="*/ 1914550 h 2210469"/>
              <a:gd name="connsiteX29" fmla="*/ 4800176 w 5478780"/>
              <a:gd name="connsiteY29" fmla="*/ 2105896 h 2210469"/>
              <a:gd name="connsiteX30" fmla="*/ 4844204 w 5478780"/>
              <a:gd name="connsiteY30" fmla="*/ 2004720 h 2210469"/>
              <a:gd name="connsiteX31" fmla="*/ 4863253 w 5478780"/>
              <a:gd name="connsiteY31" fmla="*/ 1920900 h 2210469"/>
              <a:gd name="connsiteX32" fmla="*/ 4913207 w 5478780"/>
              <a:gd name="connsiteY32" fmla="*/ 1985247 h 2210469"/>
              <a:gd name="connsiteX33" fmla="*/ 5008880 w 5478780"/>
              <a:gd name="connsiteY33" fmla="*/ 2017420 h 2210469"/>
              <a:gd name="connsiteX34" fmla="*/ 5166360 w 5478780"/>
              <a:gd name="connsiteY34" fmla="*/ 2063140 h 2210469"/>
              <a:gd name="connsiteX35" fmla="*/ 5212080 w 5478780"/>
              <a:gd name="connsiteY35" fmla="*/ 2129180 h 2210469"/>
              <a:gd name="connsiteX36" fmla="*/ 5242560 w 5478780"/>
              <a:gd name="connsiteY36" fmla="*/ 2210460 h 2210469"/>
              <a:gd name="connsiteX37" fmla="*/ 5273040 w 5478780"/>
              <a:gd name="connsiteY37" fmla="*/ 2124100 h 2210469"/>
              <a:gd name="connsiteX38" fmla="*/ 5298440 w 5478780"/>
              <a:gd name="connsiteY38" fmla="*/ 2027580 h 2210469"/>
              <a:gd name="connsiteX39" fmla="*/ 5334846 w 5478780"/>
              <a:gd name="connsiteY39" fmla="*/ 2003027 h 2210469"/>
              <a:gd name="connsiteX40" fmla="*/ 5364480 w 5478780"/>
              <a:gd name="connsiteY40" fmla="*/ 2098700 h 2210469"/>
              <a:gd name="connsiteX41" fmla="*/ 5374640 w 5478780"/>
              <a:gd name="connsiteY41" fmla="*/ 2113940 h 2210469"/>
              <a:gd name="connsiteX42" fmla="*/ 5430520 w 5478780"/>
              <a:gd name="connsiteY42" fmla="*/ 2115210 h 2210469"/>
              <a:gd name="connsiteX43" fmla="*/ 5478780 w 5478780"/>
              <a:gd name="connsiteY43" fmla="*/ 2116057 h 2210469"/>
              <a:gd name="connsiteX0" fmla="*/ 0 w 5478780"/>
              <a:gd name="connsiteY0" fmla="*/ 26060 h 2210469"/>
              <a:gd name="connsiteX1" fmla="*/ 284480 w 5478780"/>
              <a:gd name="connsiteY1" fmla="*/ 660 h 2210469"/>
              <a:gd name="connsiteX2" fmla="*/ 685800 w 5478780"/>
              <a:gd name="connsiteY2" fmla="*/ 10820 h 2210469"/>
              <a:gd name="connsiteX3" fmla="*/ 863600 w 5478780"/>
              <a:gd name="connsiteY3" fmla="*/ 46380 h 2210469"/>
              <a:gd name="connsiteX4" fmla="*/ 970280 w 5478780"/>
              <a:gd name="connsiteY4" fmla="*/ 102260 h 2210469"/>
              <a:gd name="connsiteX5" fmla="*/ 1102360 w 5478780"/>
              <a:gd name="connsiteY5" fmla="*/ 346100 h 2210469"/>
              <a:gd name="connsiteX6" fmla="*/ 1178560 w 5478780"/>
              <a:gd name="connsiteY6" fmla="*/ 513740 h 2210469"/>
              <a:gd name="connsiteX7" fmla="*/ 1366520 w 5478780"/>
              <a:gd name="connsiteY7" fmla="*/ 635660 h 2210469"/>
              <a:gd name="connsiteX8" fmla="*/ 1737360 w 5478780"/>
              <a:gd name="connsiteY8" fmla="*/ 701700 h 2210469"/>
              <a:gd name="connsiteX9" fmla="*/ 2108200 w 5478780"/>
              <a:gd name="connsiteY9" fmla="*/ 752500 h 2210469"/>
              <a:gd name="connsiteX10" fmla="*/ 2250440 w 5478780"/>
              <a:gd name="connsiteY10" fmla="*/ 823620 h 2210469"/>
              <a:gd name="connsiteX11" fmla="*/ 2367280 w 5478780"/>
              <a:gd name="connsiteY11" fmla="*/ 1042060 h 2210469"/>
              <a:gd name="connsiteX12" fmla="*/ 2443480 w 5478780"/>
              <a:gd name="connsiteY12" fmla="*/ 1194460 h 2210469"/>
              <a:gd name="connsiteX13" fmla="*/ 2540000 w 5478780"/>
              <a:gd name="connsiteY13" fmla="*/ 1260500 h 2210469"/>
              <a:gd name="connsiteX14" fmla="*/ 2758440 w 5478780"/>
              <a:gd name="connsiteY14" fmla="*/ 1311300 h 2210469"/>
              <a:gd name="connsiteX15" fmla="*/ 3114040 w 5478780"/>
              <a:gd name="connsiteY15" fmla="*/ 1321460 h 2210469"/>
              <a:gd name="connsiteX16" fmla="*/ 3332480 w 5478780"/>
              <a:gd name="connsiteY16" fmla="*/ 1341780 h 2210469"/>
              <a:gd name="connsiteX17" fmla="*/ 3515360 w 5478780"/>
              <a:gd name="connsiteY17" fmla="*/ 1438300 h 2210469"/>
              <a:gd name="connsiteX18" fmla="*/ 3662680 w 5478780"/>
              <a:gd name="connsiteY18" fmla="*/ 1585620 h 2210469"/>
              <a:gd name="connsiteX19" fmla="*/ 3896360 w 5478780"/>
              <a:gd name="connsiteY19" fmla="*/ 1768500 h 2210469"/>
              <a:gd name="connsiteX20" fmla="*/ 4160520 w 5478780"/>
              <a:gd name="connsiteY20" fmla="*/ 1875180 h 2210469"/>
              <a:gd name="connsiteX21" fmla="*/ 4338320 w 5478780"/>
              <a:gd name="connsiteY21" fmla="*/ 1905660 h 2210469"/>
              <a:gd name="connsiteX22" fmla="*/ 4495800 w 5478780"/>
              <a:gd name="connsiteY22" fmla="*/ 1885340 h 2210469"/>
              <a:gd name="connsiteX23" fmla="*/ 4587240 w 5478780"/>
              <a:gd name="connsiteY23" fmla="*/ 1885340 h 2210469"/>
              <a:gd name="connsiteX24" fmla="*/ 4643120 w 5478780"/>
              <a:gd name="connsiteY24" fmla="*/ 1910740 h 2210469"/>
              <a:gd name="connsiteX25" fmla="*/ 4671906 w 5478780"/>
              <a:gd name="connsiteY25" fmla="*/ 1823957 h 2210469"/>
              <a:gd name="connsiteX26" fmla="*/ 4712124 w 5478780"/>
              <a:gd name="connsiteY26" fmla="*/ 1718970 h 2210469"/>
              <a:gd name="connsiteX27" fmla="*/ 4754457 w 5478780"/>
              <a:gd name="connsiteY27" fmla="*/ 1884070 h 2210469"/>
              <a:gd name="connsiteX28" fmla="*/ 4763347 w 5478780"/>
              <a:gd name="connsiteY28" fmla="*/ 1914550 h 2210469"/>
              <a:gd name="connsiteX29" fmla="*/ 4800176 w 5478780"/>
              <a:gd name="connsiteY29" fmla="*/ 2105896 h 2210469"/>
              <a:gd name="connsiteX30" fmla="*/ 4844204 w 5478780"/>
              <a:gd name="connsiteY30" fmla="*/ 2004720 h 2210469"/>
              <a:gd name="connsiteX31" fmla="*/ 4863253 w 5478780"/>
              <a:gd name="connsiteY31" fmla="*/ 1920900 h 2210469"/>
              <a:gd name="connsiteX32" fmla="*/ 4953424 w 5478780"/>
              <a:gd name="connsiteY32" fmla="*/ 1968313 h 2210469"/>
              <a:gd name="connsiteX33" fmla="*/ 5008880 w 5478780"/>
              <a:gd name="connsiteY33" fmla="*/ 2017420 h 2210469"/>
              <a:gd name="connsiteX34" fmla="*/ 5166360 w 5478780"/>
              <a:gd name="connsiteY34" fmla="*/ 2063140 h 2210469"/>
              <a:gd name="connsiteX35" fmla="*/ 5212080 w 5478780"/>
              <a:gd name="connsiteY35" fmla="*/ 2129180 h 2210469"/>
              <a:gd name="connsiteX36" fmla="*/ 5242560 w 5478780"/>
              <a:gd name="connsiteY36" fmla="*/ 2210460 h 2210469"/>
              <a:gd name="connsiteX37" fmla="*/ 5273040 w 5478780"/>
              <a:gd name="connsiteY37" fmla="*/ 2124100 h 2210469"/>
              <a:gd name="connsiteX38" fmla="*/ 5298440 w 5478780"/>
              <a:gd name="connsiteY38" fmla="*/ 2027580 h 2210469"/>
              <a:gd name="connsiteX39" fmla="*/ 5334846 w 5478780"/>
              <a:gd name="connsiteY39" fmla="*/ 2003027 h 2210469"/>
              <a:gd name="connsiteX40" fmla="*/ 5364480 w 5478780"/>
              <a:gd name="connsiteY40" fmla="*/ 2098700 h 2210469"/>
              <a:gd name="connsiteX41" fmla="*/ 5374640 w 5478780"/>
              <a:gd name="connsiteY41" fmla="*/ 2113940 h 2210469"/>
              <a:gd name="connsiteX42" fmla="*/ 5430520 w 5478780"/>
              <a:gd name="connsiteY42" fmla="*/ 2115210 h 2210469"/>
              <a:gd name="connsiteX43" fmla="*/ 5478780 w 5478780"/>
              <a:gd name="connsiteY43" fmla="*/ 2116057 h 2210469"/>
              <a:gd name="connsiteX0" fmla="*/ 0 w 5478780"/>
              <a:gd name="connsiteY0" fmla="*/ 26060 h 2210469"/>
              <a:gd name="connsiteX1" fmla="*/ 284480 w 5478780"/>
              <a:gd name="connsiteY1" fmla="*/ 660 h 2210469"/>
              <a:gd name="connsiteX2" fmla="*/ 685800 w 5478780"/>
              <a:gd name="connsiteY2" fmla="*/ 10820 h 2210469"/>
              <a:gd name="connsiteX3" fmla="*/ 863600 w 5478780"/>
              <a:gd name="connsiteY3" fmla="*/ 46380 h 2210469"/>
              <a:gd name="connsiteX4" fmla="*/ 970280 w 5478780"/>
              <a:gd name="connsiteY4" fmla="*/ 102260 h 2210469"/>
              <a:gd name="connsiteX5" fmla="*/ 1102360 w 5478780"/>
              <a:gd name="connsiteY5" fmla="*/ 346100 h 2210469"/>
              <a:gd name="connsiteX6" fmla="*/ 1178560 w 5478780"/>
              <a:gd name="connsiteY6" fmla="*/ 513740 h 2210469"/>
              <a:gd name="connsiteX7" fmla="*/ 1366520 w 5478780"/>
              <a:gd name="connsiteY7" fmla="*/ 635660 h 2210469"/>
              <a:gd name="connsiteX8" fmla="*/ 1737360 w 5478780"/>
              <a:gd name="connsiteY8" fmla="*/ 701700 h 2210469"/>
              <a:gd name="connsiteX9" fmla="*/ 2108200 w 5478780"/>
              <a:gd name="connsiteY9" fmla="*/ 752500 h 2210469"/>
              <a:gd name="connsiteX10" fmla="*/ 2250440 w 5478780"/>
              <a:gd name="connsiteY10" fmla="*/ 823620 h 2210469"/>
              <a:gd name="connsiteX11" fmla="*/ 2367280 w 5478780"/>
              <a:gd name="connsiteY11" fmla="*/ 1042060 h 2210469"/>
              <a:gd name="connsiteX12" fmla="*/ 2443480 w 5478780"/>
              <a:gd name="connsiteY12" fmla="*/ 1194460 h 2210469"/>
              <a:gd name="connsiteX13" fmla="*/ 2540000 w 5478780"/>
              <a:gd name="connsiteY13" fmla="*/ 1260500 h 2210469"/>
              <a:gd name="connsiteX14" fmla="*/ 2758440 w 5478780"/>
              <a:gd name="connsiteY14" fmla="*/ 1311300 h 2210469"/>
              <a:gd name="connsiteX15" fmla="*/ 3114040 w 5478780"/>
              <a:gd name="connsiteY15" fmla="*/ 1321460 h 2210469"/>
              <a:gd name="connsiteX16" fmla="*/ 3332480 w 5478780"/>
              <a:gd name="connsiteY16" fmla="*/ 1341780 h 2210469"/>
              <a:gd name="connsiteX17" fmla="*/ 3515360 w 5478780"/>
              <a:gd name="connsiteY17" fmla="*/ 1438300 h 2210469"/>
              <a:gd name="connsiteX18" fmla="*/ 3662680 w 5478780"/>
              <a:gd name="connsiteY18" fmla="*/ 1585620 h 2210469"/>
              <a:gd name="connsiteX19" fmla="*/ 3896360 w 5478780"/>
              <a:gd name="connsiteY19" fmla="*/ 1768500 h 2210469"/>
              <a:gd name="connsiteX20" fmla="*/ 4160520 w 5478780"/>
              <a:gd name="connsiteY20" fmla="*/ 1875180 h 2210469"/>
              <a:gd name="connsiteX21" fmla="*/ 4338320 w 5478780"/>
              <a:gd name="connsiteY21" fmla="*/ 1905660 h 2210469"/>
              <a:gd name="connsiteX22" fmla="*/ 4495800 w 5478780"/>
              <a:gd name="connsiteY22" fmla="*/ 1885340 h 2210469"/>
              <a:gd name="connsiteX23" fmla="*/ 4587240 w 5478780"/>
              <a:gd name="connsiteY23" fmla="*/ 1885340 h 2210469"/>
              <a:gd name="connsiteX24" fmla="*/ 4643120 w 5478780"/>
              <a:gd name="connsiteY24" fmla="*/ 1910740 h 2210469"/>
              <a:gd name="connsiteX25" fmla="*/ 4671906 w 5478780"/>
              <a:gd name="connsiteY25" fmla="*/ 1823957 h 2210469"/>
              <a:gd name="connsiteX26" fmla="*/ 4712124 w 5478780"/>
              <a:gd name="connsiteY26" fmla="*/ 1718970 h 2210469"/>
              <a:gd name="connsiteX27" fmla="*/ 4754457 w 5478780"/>
              <a:gd name="connsiteY27" fmla="*/ 1884070 h 2210469"/>
              <a:gd name="connsiteX28" fmla="*/ 4763347 w 5478780"/>
              <a:gd name="connsiteY28" fmla="*/ 1914550 h 2210469"/>
              <a:gd name="connsiteX29" fmla="*/ 4800176 w 5478780"/>
              <a:gd name="connsiteY29" fmla="*/ 2105896 h 2210469"/>
              <a:gd name="connsiteX30" fmla="*/ 4844204 w 5478780"/>
              <a:gd name="connsiteY30" fmla="*/ 2004720 h 2210469"/>
              <a:gd name="connsiteX31" fmla="*/ 4863253 w 5478780"/>
              <a:gd name="connsiteY31" fmla="*/ 1920900 h 2210469"/>
              <a:gd name="connsiteX32" fmla="*/ 4953424 w 5478780"/>
              <a:gd name="connsiteY32" fmla="*/ 1968313 h 2210469"/>
              <a:gd name="connsiteX33" fmla="*/ 5053330 w 5478780"/>
              <a:gd name="connsiteY33" fmla="*/ 1977203 h 2210469"/>
              <a:gd name="connsiteX34" fmla="*/ 5166360 w 5478780"/>
              <a:gd name="connsiteY34" fmla="*/ 2063140 h 2210469"/>
              <a:gd name="connsiteX35" fmla="*/ 5212080 w 5478780"/>
              <a:gd name="connsiteY35" fmla="*/ 2129180 h 2210469"/>
              <a:gd name="connsiteX36" fmla="*/ 5242560 w 5478780"/>
              <a:gd name="connsiteY36" fmla="*/ 2210460 h 2210469"/>
              <a:gd name="connsiteX37" fmla="*/ 5273040 w 5478780"/>
              <a:gd name="connsiteY37" fmla="*/ 2124100 h 2210469"/>
              <a:gd name="connsiteX38" fmla="*/ 5298440 w 5478780"/>
              <a:gd name="connsiteY38" fmla="*/ 2027580 h 2210469"/>
              <a:gd name="connsiteX39" fmla="*/ 5334846 w 5478780"/>
              <a:gd name="connsiteY39" fmla="*/ 2003027 h 2210469"/>
              <a:gd name="connsiteX40" fmla="*/ 5364480 w 5478780"/>
              <a:gd name="connsiteY40" fmla="*/ 2098700 h 2210469"/>
              <a:gd name="connsiteX41" fmla="*/ 5374640 w 5478780"/>
              <a:gd name="connsiteY41" fmla="*/ 2113940 h 2210469"/>
              <a:gd name="connsiteX42" fmla="*/ 5430520 w 5478780"/>
              <a:gd name="connsiteY42" fmla="*/ 2115210 h 2210469"/>
              <a:gd name="connsiteX43" fmla="*/ 5478780 w 5478780"/>
              <a:gd name="connsiteY43" fmla="*/ 2116057 h 2210469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54457 w 5478780"/>
              <a:gd name="connsiteY27" fmla="*/ 1884070 h 2210471"/>
              <a:gd name="connsiteX28" fmla="*/ 4763347 w 5478780"/>
              <a:gd name="connsiteY28" fmla="*/ 1914550 h 2210471"/>
              <a:gd name="connsiteX29" fmla="*/ 4800176 w 5478780"/>
              <a:gd name="connsiteY29" fmla="*/ 2105896 h 2210471"/>
              <a:gd name="connsiteX30" fmla="*/ 4844204 w 5478780"/>
              <a:gd name="connsiteY30" fmla="*/ 2004720 h 2210471"/>
              <a:gd name="connsiteX31" fmla="*/ 4863253 w 5478780"/>
              <a:gd name="connsiteY31" fmla="*/ 1920900 h 2210471"/>
              <a:gd name="connsiteX32" fmla="*/ 4953424 w 5478780"/>
              <a:gd name="connsiteY32" fmla="*/ 1968313 h 2210471"/>
              <a:gd name="connsiteX33" fmla="*/ 5053330 w 5478780"/>
              <a:gd name="connsiteY33" fmla="*/ 1977203 h 2210471"/>
              <a:gd name="connsiteX34" fmla="*/ 5187526 w 5478780"/>
              <a:gd name="connsiteY34" fmla="*/ 2005990 h 2210471"/>
              <a:gd name="connsiteX35" fmla="*/ 5212080 w 5478780"/>
              <a:gd name="connsiteY35" fmla="*/ 2129180 h 2210471"/>
              <a:gd name="connsiteX36" fmla="*/ 5242560 w 5478780"/>
              <a:gd name="connsiteY36" fmla="*/ 2210460 h 2210471"/>
              <a:gd name="connsiteX37" fmla="*/ 5273040 w 5478780"/>
              <a:gd name="connsiteY37" fmla="*/ 2124100 h 2210471"/>
              <a:gd name="connsiteX38" fmla="*/ 5298440 w 5478780"/>
              <a:gd name="connsiteY38" fmla="*/ 2027580 h 2210471"/>
              <a:gd name="connsiteX39" fmla="*/ 5334846 w 5478780"/>
              <a:gd name="connsiteY39" fmla="*/ 2003027 h 2210471"/>
              <a:gd name="connsiteX40" fmla="*/ 5364480 w 5478780"/>
              <a:gd name="connsiteY40" fmla="*/ 2098700 h 2210471"/>
              <a:gd name="connsiteX41" fmla="*/ 5374640 w 5478780"/>
              <a:gd name="connsiteY41" fmla="*/ 2113940 h 2210471"/>
              <a:gd name="connsiteX42" fmla="*/ 5430520 w 5478780"/>
              <a:gd name="connsiteY42" fmla="*/ 2115210 h 2210471"/>
              <a:gd name="connsiteX43" fmla="*/ 5478780 w 5478780"/>
              <a:gd name="connsiteY43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54457 w 5478780"/>
              <a:gd name="connsiteY27" fmla="*/ 1884070 h 2210471"/>
              <a:gd name="connsiteX28" fmla="*/ 4763347 w 5478780"/>
              <a:gd name="connsiteY28" fmla="*/ 1914550 h 2210471"/>
              <a:gd name="connsiteX29" fmla="*/ 4795943 w 5478780"/>
              <a:gd name="connsiteY29" fmla="*/ 2135529 h 2210471"/>
              <a:gd name="connsiteX30" fmla="*/ 4844204 w 5478780"/>
              <a:gd name="connsiteY30" fmla="*/ 2004720 h 2210471"/>
              <a:gd name="connsiteX31" fmla="*/ 4863253 w 5478780"/>
              <a:gd name="connsiteY31" fmla="*/ 1920900 h 2210471"/>
              <a:gd name="connsiteX32" fmla="*/ 4953424 w 5478780"/>
              <a:gd name="connsiteY32" fmla="*/ 1968313 h 2210471"/>
              <a:gd name="connsiteX33" fmla="*/ 5053330 w 5478780"/>
              <a:gd name="connsiteY33" fmla="*/ 1977203 h 2210471"/>
              <a:gd name="connsiteX34" fmla="*/ 5187526 w 5478780"/>
              <a:gd name="connsiteY34" fmla="*/ 2005990 h 2210471"/>
              <a:gd name="connsiteX35" fmla="*/ 5212080 w 5478780"/>
              <a:gd name="connsiteY35" fmla="*/ 2129180 h 2210471"/>
              <a:gd name="connsiteX36" fmla="*/ 5242560 w 5478780"/>
              <a:gd name="connsiteY36" fmla="*/ 2210460 h 2210471"/>
              <a:gd name="connsiteX37" fmla="*/ 5273040 w 5478780"/>
              <a:gd name="connsiteY37" fmla="*/ 2124100 h 2210471"/>
              <a:gd name="connsiteX38" fmla="*/ 5298440 w 5478780"/>
              <a:gd name="connsiteY38" fmla="*/ 2027580 h 2210471"/>
              <a:gd name="connsiteX39" fmla="*/ 5334846 w 5478780"/>
              <a:gd name="connsiteY39" fmla="*/ 2003027 h 2210471"/>
              <a:gd name="connsiteX40" fmla="*/ 5364480 w 5478780"/>
              <a:gd name="connsiteY40" fmla="*/ 2098700 h 2210471"/>
              <a:gd name="connsiteX41" fmla="*/ 5374640 w 5478780"/>
              <a:gd name="connsiteY41" fmla="*/ 2113940 h 2210471"/>
              <a:gd name="connsiteX42" fmla="*/ 5430520 w 5478780"/>
              <a:gd name="connsiteY42" fmla="*/ 2115210 h 2210471"/>
              <a:gd name="connsiteX43" fmla="*/ 5478780 w 5478780"/>
              <a:gd name="connsiteY43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54457 w 5478780"/>
              <a:gd name="connsiteY27" fmla="*/ 1884070 h 2210471"/>
              <a:gd name="connsiteX28" fmla="*/ 4752764 w 5478780"/>
              <a:gd name="connsiteY28" fmla="*/ 1948417 h 2210471"/>
              <a:gd name="connsiteX29" fmla="*/ 4795943 w 5478780"/>
              <a:gd name="connsiteY29" fmla="*/ 2135529 h 2210471"/>
              <a:gd name="connsiteX30" fmla="*/ 4844204 w 5478780"/>
              <a:gd name="connsiteY30" fmla="*/ 2004720 h 2210471"/>
              <a:gd name="connsiteX31" fmla="*/ 4863253 w 5478780"/>
              <a:gd name="connsiteY31" fmla="*/ 1920900 h 2210471"/>
              <a:gd name="connsiteX32" fmla="*/ 4953424 w 5478780"/>
              <a:gd name="connsiteY32" fmla="*/ 1968313 h 2210471"/>
              <a:gd name="connsiteX33" fmla="*/ 5053330 w 5478780"/>
              <a:gd name="connsiteY33" fmla="*/ 1977203 h 2210471"/>
              <a:gd name="connsiteX34" fmla="*/ 5187526 w 5478780"/>
              <a:gd name="connsiteY34" fmla="*/ 2005990 h 2210471"/>
              <a:gd name="connsiteX35" fmla="*/ 5212080 w 5478780"/>
              <a:gd name="connsiteY35" fmla="*/ 2129180 h 2210471"/>
              <a:gd name="connsiteX36" fmla="*/ 5242560 w 5478780"/>
              <a:gd name="connsiteY36" fmla="*/ 2210460 h 2210471"/>
              <a:gd name="connsiteX37" fmla="*/ 5273040 w 5478780"/>
              <a:gd name="connsiteY37" fmla="*/ 2124100 h 2210471"/>
              <a:gd name="connsiteX38" fmla="*/ 5298440 w 5478780"/>
              <a:gd name="connsiteY38" fmla="*/ 2027580 h 2210471"/>
              <a:gd name="connsiteX39" fmla="*/ 5334846 w 5478780"/>
              <a:gd name="connsiteY39" fmla="*/ 2003027 h 2210471"/>
              <a:gd name="connsiteX40" fmla="*/ 5364480 w 5478780"/>
              <a:gd name="connsiteY40" fmla="*/ 2098700 h 2210471"/>
              <a:gd name="connsiteX41" fmla="*/ 5374640 w 5478780"/>
              <a:gd name="connsiteY41" fmla="*/ 2113940 h 2210471"/>
              <a:gd name="connsiteX42" fmla="*/ 5430520 w 5478780"/>
              <a:gd name="connsiteY42" fmla="*/ 2115210 h 2210471"/>
              <a:gd name="connsiteX43" fmla="*/ 5478780 w 5478780"/>
              <a:gd name="connsiteY43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3873 w 5478780"/>
              <a:gd name="connsiteY27" fmla="*/ 1888303 h 2210471"/>
              <a:gd name="connsiteX28" fmla="*/ 4752764 w 5478780"/>
              <a:gd name="connsiteY28" fmla="*/ 1948417 h 2210471"/>
              <a:gd name="connsiteX29" fmla="*/ 4795943 w 5478780"/>
              <a:gd name="connsiteY29" fmla="*/ 2135529 h 2210471"/>
              <a:gd name="connsiteX30" fmla="*/ 4844204 w 5478780"/>
              <a:gd name="connsiteY30" fmla="*/ 2004720 h 2210471"/>
              <a:gd name="connsiteX31" fmla="*/ 4863253 w 5478780"/>
              <a:gd name="connsiteY31" fmla="*/ 1920900 h 2210471"/>
              <a:gd name="connsiteX32" fmla="*/ 4953424 w 5478780"/>
              <a:gd name="connsiteY32" fmla="*/ 1968313 h 2210471"/>
              <a:gd name="connsiteX33" fmla="*/ 5053330 w 5478780"/>
              <a:gd name="connsiteY33" fmla="*/ 1977203 h 2210471"/>
              <a:gd name="connsiteX34" fmla="*/ 5187526 w 5478780"/>
              <a:gd name="connsiteY34" fmla="*/ 2005990 h 2210471"/>
              <a:gd name="connsiteX35" fmla="*/ 5212080 w 5478780"/>
              <a:gd name="connsiteY35" fmla="*/ 2129180 h 2210471"/>
              <a:gd name="connsiteX36" fmla="*/ 5242560 w 5478780"/>
              <a:gd name="connsiteY36" fmla="*/ 2210460 h 2210471"/>
              <a:gd name="connsiteX37" fmla="*/ 5273040 w 5478780"/>
              <a:gd name="connsiteY37" fmla="*/ 2124100 h 2210471"/>
              <a:gd name="connsiteX38" fmla="*/ 5298440 w 5478780"/>
              <a:gd name="connsiteY38" fmla="*/ 2027580 h 2210471"/>
              <a:gd name="connsiteX39" fmla="*/ 5334846 w 5478780"/>
              <a:gd name="connsiteY39" fmla="*/ 2003027 h 2210471"/>
              <a:gd name="connsiteX40" fmla="*/ 5364480 w 5478780"/>
              <a:gd name="connsiteY40" fmla="*/ 2098700 h 2210471"/>
              <a:gd name="connsiteX41" fmla="*/ 5374640 w 5478780"/>
              <a:gd name="connsiteY41" fmla="*/ 2113940 h 2210471"/>
              <a:gd name="connsiteX42" fmla="*/ 5430520 w 5478780"/>
              <a:gd name="connsiteY42" fmla="*/ 2115210 h 2210471"/>
              <a:gd name="connsiteX43" fmla="*/ 5478780 w 5478780"/>
              <a:gd name="connsiteY43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3873 w 5478780"/>
              <a:gd name="connsiteY27" fmla="*/ 1888303 h 2210471"/>
              <a:gd name="connsiteX28" fmla="*/ 4752764 w 5478780"/>
              <a:gd name="connsiteY28" fmla="*/ 1948417 h 2210471"/>
              <a:gd name="connsiteX29" fmla="*/ 4767157 w 5478780"/>
              <a:gd name="connsiteY29" fmla="*/ 1978897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63253 w 5478780"/>
              <a:gd name="connsiteY32" fmla="*/ 1920900 h 2210471"/>
              <a:gd name="connsiteX33" fmla="*/ 4953424 w 5478780"/>
              <a:gd name="connsiteY33" fmla="*/ 1968313 h 2210471"/>
              <a:gd name="connsiteX34" fmla="*/ 5053330 w 5478780"/>
              <a:gd name="connsiteY34" fmla="*/ 1977203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54457 w 5478780"/>
              <a:gd name="connsiteY27" fmla="*/ 1881953 h 2210471"/>
              <a:gd name="connsiteX28" fmla="*/ 4752764 w 5478780"/>
              <a:gd name="connsiteY28" fmla="*/ 1948417 h 2210471"/>
              <a:gd name="connsiteX29" fmla="*/ 4767157 w 5478780"/>
              <a:gd name="connsiteY29" fmla="*/ 1978897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63253 w 5478780"/>
              <a:gd name="connsiteY32" fmla="*/ 1920900 h 2210471"/>
              <a:gd name="connsiteX33" fmla="*/ 4953424 w 5478780"/>
              <a:gd name="connsiteY33" fmla="*/ 1968313 h 2210471"/>
              <a:gd name="connsiteX34" fmla="*/ 5053330 w 5478780"/>
              <a:gd name="connsiteY34" fmla="*/ 1977203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54457 w 5478780"/>
              <a:gd name="connsiteY27" fmla="*/ 1881953 h 2210471"/>
              <a:gd name="connsiteX28" fmla="*/ 4752764 w 5478780"/>
              <a:gd name="connsiteY28" fmla="*/ 1948417 h 2210471"/>
              <a:gd name="connsiteX29" fmla="*/ 4767157 w 5478780"/>
              <a:gd name="connsiteY29" fmla="*/ 1978897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63253 w 5478780"/>
              <a:gd name="connsiteY32" fmla="*/ 1920900 h 2210471"/>
              <a:gd name="connsiteX33" fmla="*/ 4953424 w 5478780"/>
              <a:gd name="connsiteY33" fmla="*/ 1968313 h 2210471"/>
              <a:gd name="connsiteX34" fmla="*/ 5053330 w 5478780"/>
              <a:gd name="connsiteY34" fmla="*/ 1977203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2764 w 5478780"/>
              <a:gd name="connsiteY28" fmla="*/ 1948417 h 2210471"/>
              <a:gd name="connsiteX29" fmla="*/ 4767157 w 5478780"/>
              <a:gd name="connsiteY29" fmla="*/ 1978897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63253 w 5478780"/>
              <a:gd name="connsiteY32" fmla="*/ 1920900 h 2210471"/>
              <a:gd name="connsiteX33" fmla="*/ 4953424 w 5478780"/>
              <a:gd name="connsiteY33" fmla="*/ 1968313 h 2210471"/>
              <a:gd name="connsiteX34" fmla="*/ 5053330 w 5478780"/>
              <a:gd name="connsiteY34" fmla="*/ 1977203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40064 w 5478780"/>
              <a:gd name="connsiteY28" fmla="*/ 2119867 h 2210471"/>
              <a:gd name="connsiteX29" fmla="*/ 4767157 w 5478780"/>
              <a:gd name="connsiteY29" fmla="*/ 1978897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63253 w 5478780"/>
              <a:gd name="connsiteY32" fmla="*/ 1920900 h 2210471"/>
              <a:gd name="connsiteX33" fmla="*/ 4953424 w 5478780"/>
              <a:gd name="connsiteY33" fmla="*/ 1968313 h 2210471"/>
              <a:gd name="connsiteX34" fmla="*/ 5053330 w 5478780"/>
              <a:gd name="connsiteY34" fmla="*/ 1977203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67157 w 5478780"/>
              <a:gd name="connsiteY29" fmla="*/ 1978897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63253 w 5478780"/>
              <a:gd name="connsiteY32" fmla="*/ 1920900 h 2210471"/>
              <a:gd name="connsiteX33" fmla="*/ 4953424 w 5478780"/>
              <a:gd name="connsiteY33" fmla="*/ 1968313 h 2210471"/>
              <a:gd name="connsiteX34" fmla="*/ 5053330 w 5478780"/>
              <a:gd name="connsiteY34" fmla="*/ 1977203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63253 w 5478780"/>
              <a:gd name="connsiteY32" fmla="*/ 1920900 h 2210471"/>
              <a:gd name="connsiteX33" fmla="*/ 4953424 w 5478780"/>
              <a:gd name="connsiteY33" fmla="*/ 1968313 h 2210471"/>
              <a:gd name="connsiteX34" fmla="*/ 5053330 w 5478780"/>
              <a:gd name="connsiteY34" fmla="*/ 1977203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63253 w 5478780"/>
              <a:gd name="connsiteY32" fmla="*/ 1920900 h 2210471"/>
              <a:gd name="connsiteX33" fmla="*/ 4953424 w 5478780"/>
              <a:gd name="connsiteY33" fmla="*/ 1968313 h 2210471"/>
              <a:gd name="connsiteX34" fmla="*/ 5053330 w 5478780"/>
              <a:gd name="connsiteY34" fmla="*/ 1977203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5003 w 5478780"/>
              <a:gd name="connsiteY32" fmla="*/ 1893383 h 2210471"/>
              <a:gd name="connsiteX33" fmla="*/ 4953424 w 5478780"/>
              <a:gd name="connsiteY33" fmla="*/ 1968313 h 2210471"/>
              <a:gd name="connsiteX34" fmla="*/ 5053330 w 5478780"/>
              <a:gd name="connsiteY34" fmla="*/ 1977203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5003 w 5478780"/>
              <a:gd name="connsiteY32" fmla="*/ 1893383 h 2210471"/>
              <a:gd name="connsiteX33" fmla="*/ 4985174 w 5478780"/>
              <a:gd name="connsiteY33" fmla="*/ 1921747 h 2210471"/>
              <a:gd name="connsiteX34" fmla="*/ 5053330 w 5478780"/>
              <a:gd name="connsiteY34" fmla="*/ 1977203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87240 w 5478780"/>
              <a:gd name="connsiteY23" fmla="*/ 1885340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5003 w 5478780"/>
              <a:gd name="connsiteY32" fmla="*/ 1893383 h 2210471"/>
              <a:gd name="connsiteX33" fmla="*/ 4985174 w 5478780"/>
              <a:gd name="connsiteY33" fmla="*/ 1921747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95800 w 5478780"/>
              <a:gd name="connsiteY22" fmla="*/ 1885340 h 2210471"/>
              <a:gd name="connsiteX23" fmla="*/ 4563956 w 5478780"/>
              <a:gd name="connsiteY23" fmla="*/ 1908624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5003 w 5478780"/>
              <a:gd name="connsiteY32" fmla="*/ 1893383 h 2210471"/>
              <a:gd name="connsiteX33" fmla="*/ 4985174 w 5478780"/>
              <a:gd name="connsiteY33" fmla="*/ 1921747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91074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5003 w 5478780"/>
              <a:gd name="connsiteY32" fmla="*/ 1893383 h 2210471"/>
              <a:gd name="connsiteX33" fmla="*/ 4985174 w 5478780"/>
              <a:gd name="connsiteY33" fmla="*/ 1921747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91690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5003 w 5478780"/>
              <a:gd name="connsiteY32" fmla="*/ 1893383 h 2210471"/>
              <a:gd name="connsiteX33" fmla="*/ 4985174 w 5478780"/>
              <a:gd name="connsiteY33" fmla="*/ 1921747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5660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5003 w 5478780"/>
              <a:gd name="connsiteY32" fmla="*/ 1893383 h 2210471"/>
              <a:gd name="connsiteX33" fmla="*/ 4985174 w 5478780"/>
              <a:gd name="connsiteY33" fmla="*/ 1921747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18360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5003 w 5478780"/>
              <a:gd name="connsiteY32" fmla="*/ 1893383 h 2210471"/>
              <a:gd name="connsiteX33" fmla="*/ 4985174 w 5478780"/>
              <a:gd name="connsiteY33" fmla="*/ 1921747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18360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5003 w 5478780"/>
              <a:gd name="connsiteY32" fmla="*/ 1893383 h 2210471"/>
              <a:gd name="connsiteX33" fmla="*/ 4985174 w 5478780"/>
              <a:gd name="connsiteY33" fmla="*/ 1921747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9893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8107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5003 w 5478780"/>
              <a:gd name="connsiteY32" fmla="*/ 1893383 h 2210471"/>
              <a:gd name="connsiteX33" fmla="*/ 4985174 w 5478780"/>
              <a:gd name="connsiteY33" fmla="*/ 1921747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9893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5991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5003 w 5478780"/>
              <a:gd name="connsiteY32" fmla="*/ 1893383 h 2210471"/>
              <a:gd name="connsiteX33" fmla="*/ 4985174 w 5478780"/>
              <a:gd name="connsiteY33" fmla="*/ 1921747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9893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5991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0770 w 5478780"/>
              <a:gd name="connsiteY32" fmla="*/ 1910316 h 2210471"/>
              <a:gd name="connsiteX33" fmla="*/ 4985174 w 5478780"/>
              <a:gd name="connsiteY33" fmla="*/ 1921747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9893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5991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0770 w 5478780"/>
              <a:gd name="connsiteY32" fmla="*/ 1910316 h 2210471"/>
              <a:gd name="connsiteX33" fmla="*/ 4987290 w 5478780"/>
              <a:gd name="connsiteY33" fmla="*/ 1911164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9893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5991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0770 w 5478780"/>
              <a:gd name="connsiteY32" fmla="*/ 1910316 h 2210471"/>
              <a:gd name="connsiteX33" fmla="*/ 4987290 w 5478780"/>
              <a:gd name="connsiteY33" fmla="*/ 1911164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9893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5991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0770 w 5478780"/>
              <a:gd name="connsiteY32" fmla="*/ 1910316 h 2210471"/>
              <a:gd name="connsiteX33" fmla="*/ 4987290 w 5478780"/>
              <a:gd name="connsiteY33" fmla="*/ 1911164 h 2210471"/>
              <a:gd name="connsiteX34" fmla="*/ 5089313 w 5478780"/>
              <a:gd name="connsiteY34" fmla="*/ 19221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9893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5991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0770 w 5478780"/>
              <a:gd name="connsiteY32" fmla="*/ 1910316 h 2210471"/>
              <a:gd name="connsiteX33" fmla="*/ 4987290 w 5478780"/>
              <a:gd name="connsiteY33" fmla="*/ 1911164 h 2210471"/>
              <a:gd name="connsiteX34" fmla="*/ 5125297 w 5478780"/>
              <a:gd name="connsiteY34" fmla="*/ 18967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9893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5991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7120 w 5478780"/>
              <a:gd name="connsiteY32" fmla="*/ 1937833 h 2210471"/>
              <a:gd name="connsiteX33" fmla="*/ 4987290 w 5478780"/>
              <a:gd name="connsiteY33" fmla="*/ 1911164 h 2210471"/>
              <a:gd name="connsiteX34" fmla="*/ 5125297 w 5478780"/>
              <a:gd name="connsiteY34" fmla="*/ 18967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9893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5991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897120 w 5478780"/>
              <a:gd name="connsiteY32" fmla="*/ 1937833 h 2210471"/>
              <a:gd name="connsiteX33" fmla="*/ 5008457 w 5478780"/>
              <a:gd name="connsiteY33" fmla="*/ 1942914 h 2210471"/>
              <a:gd name="connsiteX34" fmla="*/ 5125297 w 5478780"/>
              <a:gd name="connsiteY34" fmla="*/ 18967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9893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5991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903470 w 5478780"/>
              <a:gd name="connsiteY32" fmla="*/ 1952649 h 2210471"/>
              <a:gd name="connsiteX33" fmla="*/ 5008457 w 5478780"/>
              <a:gd name="connsiteY33" fmla="*/ 1942914 h 2210471"/>
              <a:gd name="connsiteX34" fmla="*/ 5125297 w 5478780"/>
              <a:gd name="connsiteY34" fmla="*/ 1896770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1"/>
              <a:gd name="connsiteX1" fmla="*/ 284480 w 5478780"/>
              <a:gd name="connsiteY1" fmla="*/ 660 h 2210471"/>
              <a:gd name="connsiteX2" fmla="*/ 685800 w 5478780"/>
              <a:gd name="connsiteY2" fmla="*/ 10820 h 2210471"/>
              <a:gd name="connsiteX3" fmla="*/ 863600 w 5478780"/>
              <a:gd name="connsiteY3" fmla="*/ 46380 h 2210471"/>
              <a:gd name="connsiteX4" fmla="*/ 970280 w 5478780"/>
              <a:gd name="connsiteY4" fmla="*/ 102260 h 2210471"/>
              <a:gd name="connsiteX5" fmla="*/ 1102360 w 5478780"/>
              <a:gd name="connsiteY5" fmla="*/ 346100 h 2210471"/>
              <a:gd name="connsiteX6" fmla="*/ 1178560 w 5478780"/>
              <a:gd name="connsiteY6" fmla="*/ 513740 h 2210471"/>
              <a:gd name="connsiteX7" fmla="*/ 1366520 w 5478780"/>
              <a:gd name="connsiteY7" fmla="*/ 635660 h 2210471"/>
              <a:gd name="connsiteX8" fmla="*/ 1737360 w 5478780"/>
              <a:gd name="connsiteY8" fmla="*/ 701700 h 2210471"/>
              <a:gd name="connsiteX9" fmla="*/ 2108200 w 5478780"/>
              <a:gd name="connsiteY9" fmla="*/ 752500 h 2210471"/>
              <a:gd name="connsiteX10" fmla="*/ 2250440 w 5478780"/>
              <a:gd name="connsiteY10" fmla="*/ 823620 h 2210471"/>
              <a:gd name="connsiteX11" fmla="*/ 2367280 w 5478780"/>
              <a:gd name="connsiteY11" fmla="*/ 1042060 h 2210471"/>
              <a:gd name="connsiteX12" fmla="*/ 2443480 w 5478780"/>
              <a:gd name="connsiteY12" fmla="*/ 1194460 h 2210471"/>
              <a:gd name="connsiteX13" fmla="*/ 2540000 w 5478780"/>
              <a:gd name="connsiteY13" fmla="*/ 1260500 h 2210471"/>
              <a:gd name="connsiteX14" fmla="*/ 2758440 w 5478780"/>
              <a:gd name="connsiteY14" fmla="*/ 1311300 h 2210471"/>
              <a:gd name="connsiteX15" fmla="*/ 3114040 w 5478780"/>
              <a:gd name="connsiteY15" fmla="*/ 1321460 h 2210471"/>
              <a:gd name="connsiteX16" fmla="*/ 3332480 w 5478780"/>
              <a:gd name="connsiteY16" fmla="*/ 1341780 h 2210471"/>
              <a:gd name="connsiteX17" fmla="*/ 3515360 w 5478780"/>
              <a:gd name="connsiteY17" fmla="*/ 1438300 h 2210471"/>
              <a:gd name="connsiteX18" fmla="*/ 3662680 w 5478780"/>
              <a:gd name="connsiteY18" fmla="*/ 1585620 h 2210471"/>
              <a:gd name="connsiteX19" fmla="*/ 3896360 w 5478780"/>
              <a:gd name="connsiteY19" fmla="*/ 1768500 h 2210471"/>
              <a:gd name="connsiteX20" fmla="*/ 4160520 w 5478780"/>
              <a:gd name="connsiteY20" fmla="*/ 1875180 h 2210471"/>
              <a:gd name="connsiteX21" fmla="*/ 4338320 w 5478780"/>
              <a:gd name="connsiteY21" fmla="*/ 1909893 h 2210471"/>
              <a:gd name="connsiteX22" fmla="*/ 4476750 w 5478780"/>
              <a:gd name="connsiteY22" fmla="*/ 1914973 h 2210471"/>
              <a:gd name="connsiteX23" fmla="*/ 4563956 w 5478780"/>
              <a:gd name="connsiteY23" fmla="*/ 1908624 h 2210471"/>
              <a:gd name="connsiteX24" fmla="*/ 4643120 w 5478780"/>
              <a:gd name="connsiteY24" fmla="*/ 1868406 h 2210471"/>
              <a:gd name="connsiteX25" fmla="*/ 4671906 w 5478780"/>
              <a:gd name="connsiteY25" fmla="*/ 1823957 h 2210471"/>
              <a:gd name="connsiteX26" fmla="*/ 4712124 w 5478780"/>
              <a:gd name="connsiteY26" fmla="*/ 1718970 h 2210471"/>
              <a:gd name="connsiteX27" fmla="*/ 4745991 w 5478780"/>
              <a:gd name="connsiteY27" fmla="*/ 1881953 h 2210471"/>
              <a:gd name="connsiteX28" fmla="*/ 4756998 w 5478780"/>
              <a:gd name="connsiteY28" fmla="*/ 1961117 h 2210471"/>
              <a:gd name="connsiteX29" fmla="*/ 4773507 w 5478780"/>
              <a:gd name="connsiteY29" fmla="*/ 2065680 h 2210471"/>
              <a:gd name="connsiteX30" fmla="*/ 4795943 w 5478780"/>
              <a:gd name="connsiteY30" fmla="*/ 2135529 h 2210471"/>
              <a:gd name="connsiteX31" fmla="*/ 4844204 w 5478780"/>
              <a:gd name="connsiteY31" fmla="*/ 2004720 h 2210471"/>
              <a:gd name="connsiteX32" fmla="*/ 4903470 w 5478780"/>
              <a:gd name="connsiteY32" fmla="*/ 1952649 h 2210471"/>
              <a:gd name="connsiteX33" fmla="*/ 5008457 w 5478780"/>
              <a:gd name="connsiteY33" fmla="*/ 1942914 h 2210471"/>
              <a:gd name="connsiteX34" fmla="*/ 5114714 w 5478780"/>
              <a:gd name="connsiteY34" fmla="*/ 1939103 h 2210471"/>
              <a:gd name="connsiteX35" fmla="*/ 5187526 w 5478780"/>
              <a:gd name="connsiteY35" fmla="*/ 2005990 h 2210471"/>
              <a:gd name="connsiteX36" fmla="*/ 5212080 w 5478780"/>
              <a:gd name="connsiteY36" fmla="*/ 2129180 h 2210471"/>
              <a:gd name="connsiteX37" fmla="*/ 5242560 w 5478780"/>
              <a:gd name="connsiteY37" fmla="*/ 2210460 h 2210471"/>
              <a:gd name="connsiteX38" fmla="*/ 5273040 w 5478780"/>
              <a:gd name="connsiteY38" fmla="*/ 2124100 h 2210471"/>
              <a:gd name="connsiteX39" fmla="*/ 5298440 w 5478780"/>
              <a:gd name="connsiteY39" fmla="*/ 2027580 h 2210471"/>
              <a:gd name="connsiteX40" fmla="*/ 5334846 w 5478780"/>
              <a:gd name="connsiteY40" fmla="*/ 2003027 h 2210471"/>
              <a:gd name="connsiteX41" fmla="*/ 5364480 w 5478780"/>
              <a:gd name="connsiteY41" fmla="*/ 2098700 h 2210471"/>
              <a:gd name="connsiteX42" fmla="*/ 5374640 w 5478780"/>
              <a:gd name="connsiteY42" fmla="*/ 2113940 h 2210471"/>
              <a:gd name="connsiteX43" fmla="*/ 5430520 w 5478780"/>
              <a:gd name="connsiteY43" fmla="*/ 2115210 h 2210471"/>
              <a:gd name="connsiteX44" fmla="*/ 5478780 w 5478780"/>
              <a:gd name="connsiteY44" fmla="*/ 2116057 h 2210471"/>
              <a:gd name="connsiteX0" fmla="*/ 0 w 5478780"/>
              <a:gd name="connsiteY0" fmla="*/ 26060 h 2210477"/>
              <a:gd name="connsiteX1" fmla="*/ 284480 w 5478780"/>
              <a:gd name="connsiteY1" fmla="*/ 660 h 2210477"/>
              <a:gd name="connsiteX2" fmla="*/ 685800 w 5478780"/>
              <a:gd name="connsiteY2" fmla="*/ 10820 h 2210477"/>
              <a:gd name="connsiteX3" fmla="*/ 863600 w 5478780"/>
              <a:gd name="connsiteY3" fmla="*/ 46380 h 2210477"/>
              <a:gd name="connsiteX4" fmla="*/ 970280 w 5478780"/>
              <a:gd name="connsiteY4" fmla="*/ 102260 h 2210477"/>
              <a:gd name="connsiteX5" fmla="*/ 1102360 w 5478780"/>
              <a:gd name="connsiteY5" fmla="*/ 346100 h 2210477"/>
              <a:gd name="connsiteX6" fmla="*/ 1178560 w 5478780"/>
              <a:gd name="connsiteY6" fmla="*/ 513740 h 2210477"/>
              <a:gd name="connsiteX7" fmla="*/ 1366520 w 5478780"/>
              <a:gd name="connsiteY7" fmla="*/ 635660 h 2210477"/>
              <a:gd name="connsiteX8" fmla="*/ 1737360 w 5478780"/>
              <a:gd name="connsiteY8" fmla="*/ 701700 h 2210477"/>
              <a:gd name="connsiteX9" fmla="*/ 2108200 w 5478780"/>
              <a:gd name="connsiteY9" fmla="*/ 752500 h 2210477"/>
              <a:gd name="connsiteX10" fmla="*/ 2250440 w 5478780"/>
              <a:gd name="connsiteY10" fmla="*/ 823620 h 2210477"/>
              <a:gd name="connsiteX11" fmla="*/ 2367280 w 5478780"/>
              <a:gd name="connsiteY11" fmla="*/ 1042060 h 2210477"/>
              <a:gd name="connsiteX12" fmla="*/ 2443480 w 5478780"/>
              <a:gd name="connsiteY12" fmla="*/ 1194460 h 2210477"/>
              <a:gd name="connsiteX13" fmla="*/ 2540000 w 5478780"/>
              <a:gd name="connsiteY13" fmla="*/ 1260500 h 2210477"/>
              <a:gd name="connsiteX14" fmla="*/ 2758440 w 5478780"/>
              <a:gd name="connsiteY14" fmla="*/ 1311300 h 2210477"/>
              <a:gd name="connsiteX15" fmla="*/ 3114040 w 5478780"/>
              <a:gd name="connsiteY15" fmla="*/ 1321460 h 2210477"/>
              <a:gd name="connsiteX16" fmla="*/ 3332480 w 5478780"/>
              <a:gd name="connsiteY16" fmla="*/ 1341780 h 2210477"/>
              <a:gd name="connsiteX17" fmla="*/ 3515360 w 5478780"/>
              <a:gd name="connsiteY17" fmla="*/ 1438300 h 2210477"/>
              <a:gd name="connsiteX18" fmla="*/ 3662680 w 5478780"/>
              <a:gd name="connsiteY18" fmla="*/ 1585620 h 2210477"/>
              <a:gd name="connsiteX19" fmla="*/ 3896360 w 5478780"/>
              <a:gd name="connsiteY19" fmla="*/ 1768500 h 2210477"/>
              <a:gd name="connsiteX20" fmla="*/ 4160520 w 5478780"/>
              <a:gd name="connsiteY20" fmla="*/ 1875180 h 2210477"/>
              <a:gd name="connsiteX21" fmla="*/ 4338320 w 5478780"/>
              <a:gd name="connsiteY21" fmla="*/ 1909893 h 2210477"/>
              <a:gd name="connsiteX22" fmla="*/ 4476750 w 5478780"/>
              <a:gd name="connsiteY22" fmla="*/ 1914973 h 2210477"/>
              <a:gd name="connsiteX23" fmla="*/ 4563956 w 5478780"/>
              <a:gd name="connsiteY23" fmla="*/ 1908624 h 2210477"/>
              <a:gd name="connsiteX24" fmla="*/ 4643120 w 5478780"/>
              <a:gd name="connsiteY24" fmla="*/ 1868406 h 2210477"/>
              <a:gd name="connsiteX25" fmla="*/ 4671906 w 5478780"/>
              <a:gd name="connsiteY25" fmla="*/ 1823957 h 2210477"/>
              <a:gd name="connsiteX26" fmla="*/ 4712124 w 5478780"/>
              <a:gd name="connsiteY26" fmla="*/ 1718970 h 2210477"/>
              <a:gd name="connsiteX27" fmla="*/ 4745991 w 5478780"/>
              <a:gd name="connsiteY27" fmla="*/ 1881953 h 2210477"/>
              <a:gd name="connsiteX28" fmla="*/ 4756998 w 5478780"/>
              <a:gd name="connsiteY28" fmla="*/ 1961117 h 2210477"/>
              <a:gd name="connsiteX29" fmla="*/ 4773507 w 5478780"/>
              <a:gd name="connsiteY29" fmla="*/ 2065680 h 2210477"/>
              <a:gd name="connsiteX30" fmla="*/ 4795943 w 5478780"/>
              <a:gd name="connsiteY30" fmla="*/ 2135529 h 2210477"/>
              <a:gd name="connsiteX31" fmla="*/ 4844204 w 5478780"/>
              <a:gd name="connsiteY31" fmla="*/ 2004720 h 2210477"/>
              <a:gd name="connsiteX32" fmla="*/ 4903470 w 5478780"/>
              <a:gd name="connsiteY32" fmla="*/ 1952649 h 2210477"/>
              <a:gd name="connsiteX33" fmla="*/ 5008457 w 5478780"/>
              <a:gd name="connsiteY33" fmla="*/ 1942914 h 2210477"/>
              <a:gd name="connsiteX34" fmla="*/ 5114714 w 5478780"/>
              <a:gd name="connsiteY34" fmla="*/ 1939103 h 2210477"/>
              <a:gd name="connsiteX35" fmla="*/ 5185410 w 5478780"/>
              <a:gd name="connsiteY35" fmla="*/ 1900157 h 2210477"/>
              <a:gd name="connsiteX36" fmla="*/ 5212080 w 5478780"/>
              <a:gd name="connsiteY36" fmla="*/ 2129180 h 2210477"/>
              <a:gd name="connsiteX37" fmla="*/ 5242560 w 5478780"/>
              <a:gd name="connsiteY37" fmla="*/ 2210460 h 2210477"/>
              <a:gd name="connsiteX38" fmla="*/ 5273040 w 5478780"/>
              <a:gd name="connsiteY38" fmla="*/ 2124100 h 2210477"/>
              <a:gd name="connsiteX39" fmla="*/ 5298440 w 5478780"/>
              <a:gd name="connsiteY39" fmla="*/ 2027580 h 2210477"/>
              <a:gd name="connsiteX40" fmla="*/ 5334846 w 5478780"/>
              <a:gd name="connsiteY40" fmla="*/ 2003027 h 2210477"/>
              <a:gd name="connsiteX41" fmla="*/ 5364480 w 5478780"/>
              <a:gd name="connsiteY41" fmla="*/ 2098700 h 2210477"/>
              <a:gd name="connsiteX42" fmla="*/ 5374640 w 5478780"/>
              <a:gd name="connsiteY42" fmla="*/ 2113940 h 2210477"/>
              <a:gd name="connsiteX43" fmla="*/ 5430520 w 5478780"/>
              <a:gd name="connsiteY43" fmla="*/ 2115210 h 2210477"/>
              <a:gd name="connsiteX44" fmla="*/ 5478780 w 5478780"/>
              <a:gd name="connsiteY44" fmla="*/ 2116057 h 2210477"/>
              <a:gd name="connsiteX0" fmla="*/ 0 w 5478780"/>
              <a:gd name="connsiteY0" fmla="*/ 26060 h 2224307"/>
              <a:gd name="connsiteX1" fmla="*/ 284480 w 5478780"/>
              <a:gd name="connsiteY1" fmla="*/ 660 h 2224307"/>
              <a:gd name="connsiteX2" fmla="*/ 685800 w 5478780"/>
              <a:gd name="connsiteY2" fmla="*/ 10820 h 2224307"/>
              <a:gd name="connsiteX3" fmla="*/ 863600 w 5478780"/>
              <a:gd name="connsiteY3" fmla="*/ 46380 h 2224307"/>
              <a:gd name="connsiteX4" fmla="*/ 970280 w 5478780"/>
              <a:gd name="connsiteY4" fmla="*/ 102260 h 2224307"/>
              <a:gd name="connsiteX5" fmla="*/ 1102360 w 5478780"/>
              <a:gd name="connsiteY5" fmla="*/ 346100 h 2224307"/>
              <a:gd name="connsiteX6" fmla="*/ 1178560 w 5478780"/>
              <a:gd name="connsiteY6" fmla="*/ 513740 h 2224307"/>
              <a:gd name="connsiteX7" fmla="*/ 1366520 w 5478780"/>
              <a:gd name="connsiteY7" fmla="*/ 635660 h 2224307"/>
              <a:gd name="connsiteX8" fmla="*/ 1737360 w 5478780"/>
              <a:gd name="connsiteY8" fmla="*/ 701700 h 2224307"/>
              <a:gd name="connsiteX9" fmla="*/ 2108200 w 5478780"/>
              <a:gd name="connsiteY9" fmla="*/ 752500 h 2224307"/>
              <a:gd name="connsiteX10" fmla="*/ 2250440 w 5478780"/>
              <a:gd name="connsiteY10" fmla="*/ 823620 h 2224307"/>
              <a:gd name="connsiteX11" fmla="*/ 2367280 w 5478780"/>
              <a:gd name="connsiteY11" fmla="*/ 1042060 h 2224307"/>
              <a:gd name="connsiteX12" fmla="*/ 2443480 w 5478780"/>
              <a:gd name="connsiteY12" fmla="*/ 1194460 h 2224307"/>
              <a:gd name="connsiteX13" fmla="*/ 2540000 w 5478780"/>
              <a:gd name="connsiteY13" fmla="*/ 1260500 h 2224307"/>
              <a:gd name="connsiteX14" fmla="*/ 2758440 w 5478780"/>
              <a:gd name="connsiteY14" fmla="*/ 1311300 h 2224307"/>
              <a:gd name="connsiteX15" fmla="*/ 3114040 w 5478780"/>
              <a:gd name="connsiteY15" fmla="*/ 1321460 h 2224307"/>
              <a:gd name="connsiteX16" fmla="*/ 3332480 w 5478780"/>
              <a:gd name="connsiteY16" fmla="*/ 1341780 h 2224307"/>
              <a:gd name="connsiteX17" fmla="*/ 3515360 w 5478780"/>
              <a:gd name="connsiteY17" fmla="*/ 1438300 h 2224307"/>
              <a:gd name="connsiteX18" fmla="*/ 3662680 w 5478780"/>
              <a:gd name="connsiteY18" fmla="*/ 1585620 h 2224307"/>
              <a:gd name="connsiteX19" fmla="*/ 3896360 w 5478780"/>
              <a:gd name="connsiteY19" fmla="*/ 1768500 h 2224307"/>
              <a:gd name="connsiteX20" fmla="*/ 4160520 w 5478780"/>
              <a:gd name="connsiteY20" fmla="*/ 1875180 h 2224307"/>
              <a:gd name="connsiteX21" fmla="*/ 4338320 w 5478780"/>
              <a:gd name="connsiteY21" fmla="*/ 1909893 h 2224307"/>
              <a:gd name="connsiteX22" fmla="*/ 4476750 w 5478780"/>
              <a:gd name="connsiteY22" fmla="*/ 1914973 h 2224307"/>
              <a:gd name="connsiteX23" fmla="*/ 4563956 w 5478780"/>
              <a:gd name="connsiteY23" fmla="*/ 1908624 h 2224307"/>
              <a:gd name="connsiteX24" fmla="*/ 4643120 w 5478780"/>
              <a:gd name="connsiteY24" fmla="*/ 1868406 h 2224307"/>
              <a:gd name="connsiteX25" fmla="*/ 4671906 w 5478780"/>
              <a:gd name="connsiteY25" fmla="*/ 1823957 h 2224307"/>
              <a:gd name="connsiteX26" fmla="*/ 4712124 w 5478780"/>
              <a:gd name="connsiteY26" fmla="*/ 1718970 h 2224307"/>
              <a:gd name="connsiteX27" fmla="*/ 4745991 w 5478780"/>
              <a:gd name="connsiteY27" fmla="*/ 1881953 h 2224307"/>
              <a:gd name="connsiteX28" fmla="*/ 4756998 w 5478780"/>
              <a:gd name="connsiteY28" fmla="*/ 1961117 h 2224307"/>
              <a:gd name="connsiteX29" fmla="*/ 4773507 w 5478780"/>
              <a:gd name="connsiteY29" fmla="*/ 2065680 h 2224307"/>
              <a:gd name="connsiteX30" fmla="*/ 4795943 w 5478780"/>
              <a:gd name="connsiteY30" fmla="*/ 2135529 h 2224307"/>
              <a:gd name="connsiteX31" fmla="*/ 4844204 w 5478780"/>
              <a:gd name="connsiteY31" fmla="*/ 2004720 h 2224307"/>
              <a:gd name="connsiteX32" fmla="*/ 4903470 w 5478780"/>
              <a:gd name="connsiteY32" fmla="*/ 1952649 h 2224307"/>
              <a:gd name="connsiteX33" fmla="*/ 5008457 w 5478780"/>
              <a:gd name="connsiteY33" fmla="*/ 1942914 h 2224307"/>
              <a:gd name="connsiteX34" fmla="*/ 5114714 w 5478780"/>
              <a:gd name="connsiteY34" fmla="*/ 1939103 h 2224307"/>
              <a:gd name="connsiteX35" fmla="*/ 5185410 w 5478780"/>
              <a:gd name="connsiteY35" fmla="*/ 1900157 h 2224307"/>
              <a:gd name="connsiteX36" fmla="*/ 5216314 w 5478780"/>
              <a:gd name="connsiteY36" fmla="*/ 1813797 h 2224307"/>
              <a:gd name="connsiteX37" fmla="*/ 5242560 w 5478780"/>
              <a:gd name="connsiteY37" fmla="*/ 2210460 h 2224307"/>
              <a:gd name="connsiteX38" fmla="*/ 5273040 w 5478780"/>
              <a:gd name="connsiteY38" fmla="*/ 2124100 h 2224307"/>
              <a:gd name="connsiteX39" fmla="*/ 5298440 w 5478780"/>
              <a:gd name="connsiteY39" fmla="*/ 2027580 h 2224307"/>
              <a:gd name="connsiteX40" fmla="*/ 5334846 w 5478780"/>
              <a:gd name="connsiteY40" fmla="*/ 2003027 h 2224307"/>
              <a:gd name="connsiteX41" fmla="*/ 5364480 w 5478780"/>
              <a:gd name="connsiteY41" fmla="*/ 2098700 h 2224307"/>
              <a:gd name="connsiteX42" fmla="*/ 5374640 w 5478780"/>
              <a:gd name="connsiteY42" fmla="*/ 2113940 h 2224307"/>
              <a:gd name="connsiteX43" fmla="*/ 5430520 w 5478780"/>
              <a:gd name="connsiteY43" fmla="*/ 2115210 h 2224307"/>
              <a:gd name="connsiteX44" fmla="*/ 5478780 w 5478780"/>
              <a:gd name="connsiteY44" fmla="*/ 2116057 h 2224307"/>
              <a:gd name="connsiteX0" fmla="*/ 0 w 5478780"/>
              <a:gd name="connsiteY0" fmla="*/ 26060 h 2136895"/>
              <a:gd name="connsiteX1" fmla="*/ 284480 w 5478780"/>
              <a:gd name="connsiteY1" fmla="*/ 660 h 2136895"/>
              <a:gd name="connsiteX2" fmla="*/ 685800 w 5478780"/>
              <a:gd name="connsiteY2" fmla="*/ 10820 h 2136895"/>
              <a:gd name="connsiteX3" fmla="*/ 863600 w 5478780"/>
              <a:gd name="connsiteY3" fmla="*/ 46380 h 2136895"/>
              <a:gd name="connsiteX4" fmla="*/ 970280 w 5478780"/>
              <a:gd name="connsiteY4" fmla="*/ 102260 h 2136895"/>
              <a:gd name="connsiteX5" fmla="*/ 1102360 w 5478780"/>
              <a:gd name="connsiteY5" fmla="*/ 346100 h 2136895"/>
              <a:gd name="connsiteX6" fmla="*/ 1178560 w 5478780"/>
              <a:gd name="connsiteY6" fmla="*/ 513740 h 2136895"/>
              <a:gd name="connsiteX7" fmla="*/ 1366520 w 5478780"/>
              <a:gd name="connsiteY7" fmla="*/ 635660 h 2136895"/>
              <a:gd name="connsiteX8" fmla="*/ 1737360 w 5478780"/>
              <a:gd name="connsiteY8" fmla="*/ 701700 h 2136895"/>
              <a:gd name="connsiteX9" fmla="*/ 2108200 w 5478780"/>
              <a:gd name="connsiteY9" fmla="*/ 752500 h 2136895"/>
              <a:gd name="connsiteX10" fmla="*/ 2250440 w 5478780"/>
              <a:gd name="connsiteY10" fmla="*/ 823620 h 2136895"/>
              <a:gd name="connsiteX11" fmla="*/ 2367280 w 5478780"/>
              <a:gd name="connsiteY11" fmla="*/ 1042060 h 2136895"/>
              <a:gd name="connsiteX12" fmla="*/ 2443480 w 5478780"/>
              <a:gd name="connsiteY12" fmla="*/ 1194460 h 2136895"/>
              <a:gd name="connsiteX13" fmla="*/ 2540000 w 5478780"/>
              <a:gd name="connsiteY13" fmla="*/ 1260500 h 2136895"/>
              <a:gd name="connsiteX14" fmla="*/ 2758440 w 5478780"/>
              <a:gd name="connsiteY14" fmla="*/ 1311300 h 2136895"/>
              <a:gd name="connsiteX15" fmla="*/ 3114040 w 5478780"/>
              <a:gd name="connsiteY15" fmla="*/ 1321460 h 2136895"/>
              <a:gd name="connsiteX16" fmla="*/ 3332480 w 5478780"/>
              <a:gd name="connsiteY16" fmla="*/ 1341780 h 2136895"/>
              <a:gd name="connsiteX17" fmla="*/ 3515360 w 5478780"/>
              <a:gd name="connsiteY17" fmla="*/ 1438300 h 2136895"/>
              <a:gd name="connsiteX18" fmla="*/ 3662680 w 5478780"/>
              <a:gd name="connsiteY18" fmla="*/ 1585620 h 2136895"/>
              <a:gd name="connsiteX19" fmla="*/ 3896360 w 5478780"/>
              <a:gd name="connsiteY19" fmla="*/ 1768500 h 2136895"/>
              <a:gd name="connsiteX20" fmla="*/ 4160520 w 5478780"/>
              <a:gd name="connsiteY20" fmla="*/ 1875180 h 2136895"/>
              <a:gd name="connsiteX21" fmla="*/ 4338320 w 5478780"/>
              <a:gd name="connsiteY21" fmla="*/ 1909893 h 2136895"/>
              <a:gd name="connsiteX22" fmla="*/ 4476750 w 5478780"/>
              <a:gd name="connsiteY22" fmla="*/ 1914973 h 2136895"/>
              <a:gd name="connsiteX23" fmla="*/ 4563956 w 5478780"/>
              <a:gd name="connsiteY23" fmla="*/ 1908624 h 2136895"/>
              <a:gd name="connsiteX24" fmla="*/ 4643120 w 5478780"/>
              <a:gd name="connsiteY24" fmla="*/ 1868406 h 2136895"/>
              <a:gd name="connsiteX25" fmla="*/ 4671906 w 5478780"/>
              <a:gd name="connsiteY25" fmla="*/ 1823957 h 2136895"/>
              <a:gd name="connsiteX26" fmla="*/ 4712124 w 5478780"/>
              <a:gd name="connsiteY26" fmla="*/ 1718970 h 2136895"/>
              <a:gd name="connsiteX27" fmla="*/ 4745991 w 5478780"/>
              <a:gd name="connsiteY27" fmla="*/ 1881953 h 2136895"/>
              <a:gd name="connsiteX28" fmla="*/ 4756998 w 5478780"/>
              <a:gd name="connsiteY28" fmla="*/ 1961117 h 2136895"/>
              <a:gd name="connsiteX29" fmla="*/ 4773507 w 5478780"/>
              <a:gd name="connsiteY29" fmla="*/ 2065680 h 2136895"/>
              <a:gd name="connsiteX30" fmla="*/ 4795943 w 5478780"/>
              <a:gd name="connsiteY30" fmla="*/ 2135529 h 2136895"/>
              <a:gd name="connsiteX31" fmla="*/ 4844204 w 5478780"/>
              <a:gd name="connsiteY31" fmla="*/ 2004720 h 2136895"/>
              <a:gd name="connsiteX32" fmla="*/ 4903470 w 5478780"/>
              <a:gd name="connsiteY32" fmla="*/ 1952649 h 2136895"/>
              <a:gd name="connsiteX33" fmla="*/ 5008457 w 5478780"/>
              <a:gd name="connsiteY33" fmla="*/ 1942914 h 2136895"/>
              <a:gd name="connsiteX34" fmla="*/ 5114714 w 5478780"/>
              <a:gd name="connsiteY34" fmla="*/ 1939103 h 2136895"/>
              <a:gd name="connsiteX35" fmla="*/ 5185410 w 5478780"/>
              <a:gd name="connsiteY35" fmla="*/ 1900157 h 2136895"/>
              <a:gd name="connsiteX36" fmla="*/ 5216314 w 5478780"/>
              <a:gd name="connsiteY36" fmla="*/ 1813797 h 2136895"/>
              <a:gd name="connsiteX37" fmla="*/ 5263727 w 5478780"/>
              <a:gd name="connsiteY37" fmla="*/ 1926827 h 2136895"/>
              <a:gd name="connsiteX38" fmla="*/ 5273040 w 5478780"/>
              <a:gd name="connsiteY38" fmla="*/ 2124100 h 2136895"/>
              <a:gd name="connsiteX39" fmla="*/ 5298440 w 5478780"/>
              <a:gd name="connsiteY39" fmla="*/ 2027580 h 2136895"/>
              <a:gd name="connsiteX40" fmla="*/ 5334846 w 5478780"/>
              <a:gd name="connsiteY40" fmla="*/ 2003027 h 2136895"/>
              <a:gd name="connsiteX41" fmla="*/ 5364480 w 5478780"/>
              <a:gd name="connsiteY41" fmla="*/ 2098700 h 2136895"/>
              <a:gd name="connsiteX42" fmla="*/ 5374640 w 5478780"/>
              <a:gd name="connsiteY42" fmla="*/ 2113940 h 2136895"/>
              <a:gd name="connsiteX43" fmla="*/ 5430520 w 5478780"/>
              <a:gd name="connsiteY43" fmla="*/ 2115210 h 2136895"/>
              <a:gd name="connsiteX44" fmla="*/ 5478780 w 5478780"/>
              <a:gd name="connsiteY44" fmla="*/ 2116057 h 2136895"/>
              <a:gd name="connsiteX0" fmla="*/ 0 w 5478780"/>
              <a:gd name="connsiteY0" fmla="*/ 26060 h 2184736"/>
              <a:gd name="connsiteX1" fmla="*/ 284480 w 5478780"/>
              <a:gd name="connsiteY1" fmla="*/ 660 h 2184736"/>
              <a:gd name="connsiteX2" fmla="*/ 685800 w 5478780"/>
              <a:gd name="connsiteY2" fmla="*/ 10820 h 2184736"/>
              <a:gd name="connsiteX3" fmla="*/ 863600 w 5478780"/>
              <a:gd name="connsiteY3" fmla="*/ 46380 h 2184736"/>
              <a:gd name="connsiteX4" fmla="*/ 970280 w 5478780"/>
              <a:gd name="connsiteY4" fmla="*/ 102260 h 2184736"/>
              <a:gd name="connsiteX5" fmla="*/ 1102360 w 5478780"/>
              <a:gd name="connsiteY5" fmla="*/ 346100 h 2184736"/>
              <a:gd name="connsiteX6" fmla="*/ 1178560 w 5478780"/>
              <a:gd name="connsiteY6" fmla="*/ 513740 h 2184736"/>
              <a:gd name="connsiteX7" fmla="*/ 1366520 w 5478780"/>
              <a:gd name="connsiteY7" fmla="*/ 635660 h 2184736"/>
              <a:gd name="connsiteX8" fmla="*/ 1737360 w 5478780"/>
              <a:gd name="connsiteY8" fmla="*/ 701700 h 2184736"/>
              <a:gd name="connsiteX9" fmla="*/ 2108200 w 5478780"/>
              <a:gd name="connsiteY9" fmla="*/ 752500 h 2184736"/>
              <a:gd name="connsiteX10" fmla="*/ 2250440 w 5478780"/>
              <a:gd name="connsiteY10" fmla="*/ 823620 h 2184736"/>
              <a:gd name="connsiteX11" fmla="*/ 2367280 w 5478780"/>
              <a:gd name="connsiteY11" fmla="*/ 1042060 h 2184736"/>
              <a:gd name="connsiteX12" fmla="*/ 2443480 w 5478780"/>
              <a:gd name="connsiteY12" fmla="*/ 1194460 h 2184736"/>
              <a:gd name="connsiteX13" fmla="*/ 2540000 w 5478780"/>
              <a:gd name="connsiteY13" fmla="*/ 1260500 h 2184736"/>
              <a:gd name="connsiteX14" fmla="*/ 2758440 w 5478780"/>
              <a:gd name="connsiteY14" fmla="*/ 1311300 h 2184736"/>
              <a:gd name="connsiteX15" fmla="*/ 3114040 w 5478780"/>
              <a:gd name="connsiteY15" fmla="*/ 1321460 h 2184736"/>
              <a:gd name="connsiteX16" fmla="*/ 3332480 w 5478780"/>
              <a:gd name="connsiteY16" fmla="*/ 1341780 h 2184736"/>
              <a:gd name="connsiteX17" fmla="*/ 3515360 w 5478780"/>
              <a:gd name="connsiteY17" fmla="*/ 1438300 h 2184736"/>
              <a:gd name="connsiteX18" fmla="*/ 3662680 w 5478780"/>
              <a:gd name="connsiteY18" fmla="*/ 1585620 h 2184736"/>
              <a:gd name="connsiteX19" fmla="*/ 3896360 w 5478780"/>
              <a:gd name="connsiteY19" fmla="*/ 1768500 h 2184736"/>
              <a:gd name="connsiteX20" fmla="*/ 4160520 w 5478780"/>
              <a:gd name="connsiteY20" fmla="*/ 1875180 h 2184736"/>
              <a:gd name="connsiteX21" fmla="*/ 4338320 w 5478780"/>
              <a:gd name="connsiteY21" fmla="*/ 1909893 h 2184736"/>
              <a:gd name="connsiteX22" fmla="*/ 4476750 w 5478780"/>
              <a:gd name="connsiteY22" fmla="*/ 1914973 h 2184736"/>
              <a:gd name="connsiteX23" fmla="*/ 4563956 w 5478780"/>
              <a:gd name="connsiteY23" fmla="*/ 1908624 h 2184736"/>
              <a:gd name="connsiteX24" fmla="*/ 4643120 w 5478780"/>
              <a:gd name="connsiteY24" fmla="*/ 1868406 h 2184736"/>
              <a:gd name="connsiteX25" fmla="*/ 4671906 w 5478780"/>
              <a:gd name="connsiteY25" fmla="*/ 1823957 h 2184736"/>
              <a:gd name="connsiteX26" fmla="*/ 4712124 w 5478780"/>
              <a:gd name="connsiteY26" fmla="*/ 1718970 h 2184736"/>
              <a:gd name="connsiteX27" fmla="*/ 4745991 w 5478780"/>
              <a:gd name="connsiteY27" fmla="*/ 1881953 h 2184736"/>
              <a:gd name="connsiteX28" fmla="*/ 4756998 w 5478780"/>
              <a:gd name="connsiteY28" fmla="*/ 1961117 h 2184736"/>
              <a:gd name="connsiteX29" fmla="*/ 4773507 w 5478780"/>
              <a:gd name="connsiteY29" fmla="*/ 2065680 h 2184736"/>
              <a:gd name="connsiteX30" fmla="*/ 4795943 w 5478780"/>
              <a:gd name="connsiteY30" fmla="*/ 2135529 h 2184736"/>
              <a:gd name="connsiteX31" fmla="*/ 4844204 w 5478780"/>
              <a:gd name="connsiteY31" fmla="*/ 2004720 h 2184736"/>
              <a:gd name="connsiteX32" fmla="*/ 4903470 w 5478780"/>
              <a:gd name="connsiteY32" fmla="*/ 1952649 h 2184736"/>
              <a:gd name="connsiteX33" fmla="*/ 5008457 w 5478780"/>
              <a:gd name="connsiteY33" fmla="*/ 1942914 h 2184736"/>
              <a:gd name="connsiteX34" fmla="*/ 5114714 w 5478780"/>
              <a:gd name="connsiteY34" fmla="*/ 1939103 h 2184736"/>
              <a:gd name="connsiteX35" fmla="*/ 5185410 w 5478780"/>
              <a:gd name="connsiteY35" fmla="*/ 1900157 h 2184736"/>
              <a:gd name="connsiteX36" fmla="*/ 5216314 w 5478780"/>
              <a:gd name="connsiteY36" fmla="*/ 1813797 h 2184736"/>
              <a:gd name="connsiteX37" fmla="*/ 5263727 w 5478780"/>
              <a:gd name="connsiteY37" fmla="*/ 1926827 h 2184736"/>
              <a:gd name="connsiteX38" fmla="*/ 5319606 w 5478780"/>
              <a:gd name="connsiteY38" fmla="*/ 2183366 h 2184736"/>
              <a:gd name="connsiteX39" fmla="*/ 5298440 w 5478780"/>
              <a:gd name="connsiteY39" fmla="*/ 2027580 h 2184736"/>
              <a:gd name="connsiteX40" fmla="*/ 5334846 w 5478780"/>
              <a:gd name="connsiteY40" fmla="*/ 2003027 h 2184736"/>
              <a:gd name="connsiteX41" fmla="*/ 5364480 w 5478780"/>
              <a:gd name="connsiteY41" fmla="*/ 2098700 h 2184736"/>
              <a:gd name="connsiteX42" fmla="*/ 5374640 w 5478780"/>
              <a:gd name="connsiteY42" fmla="*/ 2113940 h 2184736"/>
              <a:gd name="connsiteX43" fmla="*/ 5430520 w 5478780"/>
              <a:gd name="connsiteY43" fmla="*/ 2115210 h 2184736"/>
              <a:gd name="connsiteX44" fmla="*/ 5478780 w 5478780"/>
              <a:gd name="connsiteY44" fmla="*/ 2116057 h 2184736"/>
              <a:gd name="connsiteX0" fmla="*/ 0 w 5478780"/>
              <a:gd name="connsiteY0" fmla="*/ 26060 h 2248721"/>
              <a:gd name="connsiteX1" fmla="*/ 284480 w 5478780"/>
              <a:gd name="connsiteY1" fmla="*/ 660 h 2248721"/>
              <a:gd name="connsiteX2" fmla="*/ 685800 w 5478780"/>
              <a:gd name="connsiteY2" fmla="*/ 10820 h 2248721"/>
              <a:gd name="connsiteX3" fmla="*/ 863600 w 5478780"/>
              <a:gd name="connsiteY3" fmla="*/ 46380 h 2248721"/>
              <a:gd name="connsiteX4" fmla="*/ 970280 w 5478780"/>
              <a:gd name="connsiteY4" fmla="*/ 102260 h 2248721"/>
              <a:gd name="connsiteX5" fmla="*/ 1102360 w 5478780"/>
              <a:gd name="connsiteY5" fmla="*/ 346100 h 2248721"/>
              <a:gd name="connsiteX6" fmla="*/ 1178560 w 5478780"/>
              <a:gd name="connsiteY6" fmla="*/ 513740 h 2248721"/>
              <a:gd name="connsiteX7" fmla="*/ 1366520 w 5478780"/>
              <a:gd name="connsiteY7" fmla="*/ 635660 h 2248721"/>
              <a:gd name="connsiteX8" fmla="*/ 1737360 w 5478780"/>
              <a:gd name="connsiteY8" fmla="*/ 701700 h 2248721"/>
              <a:gd name="connsiteX9" fmla="*/ 2108200 w 5478780"/>
              <a:gd name="connsiteY9" fmla="*/ 752500 h 2248721"/>
              <a:gd name="connsiteX10" fmla="*/ 2250440 w 5478780"/>
              <a:gd name="connsiteY10" fmla="*/ 823620 h 2248721"/>
              <a:gd name="connsiteX11" fmla="*/ 2367280 w 5478780"/>
              <a:gd name="connsiteY11" fmla="*/ 1042060 h 2248721"/>
              <a:gd name="connsiteX12" fmla="*/ 2443480 w 5478780"/>
              <a:gd name="connsiteY12" fmla="*/ 1194460 h 2248721"/>
              <a:gd name="connsiteX13" fmla="*/ 2540000 w 5478780"/>
              <a:gd name="connsiteY13" fmla="*/ 1260500 h 2248721"/>
              <a:gd name="connsiteX14" fmla="*/ 2758440 w 5478780"/>
              <a:gd name="connsiteY14" fmla="*/ 1311300 h 2248721"/>
              <a:gd name="connsiteX15" fmla="*/ 3114040 w 5478780"/>
              <a:gd name="connsiteY15" fmla="*/ 1321460 h 2248721"/>
              <a:gd name="connsiteX16" fmla="*/ 3332480 w 5478780"/>
              <a:gd name="connsiteY16" fmla="*/ 1341780 h 2248721"/>
              <a:gd name="connsiteX17" fmla="*/ 3515360 w 5478780"/>
              <a:gd name="connsiteY17" fmla="*/ 1438300 h 2248721"/>
              <a:gd name="connsiteX18" fmla="*/ 3662680 w 5478780"/>
              <a:gd name="connsiteY18" fmla="*/ 1585620 h 2248721"/>
              <a:gd name="connsiteX19" fmla="*/ 3896360 w 5478780"/>
              <a:gd name="connsiteY19" fmla="*/ 1768500 h 2248721"/>
              <a:gd name="connsiteX20" fmla="*/ 4160520 w 5478780"/>
              <a:gd name="connsiteY20" fmla="*/ 1875180 h 2248721"/>
              <a:gd name="connsiteX21" fmla="*/ 4338320 w 5478780"/>
              <a:gd name="connsiteY21" fmla="*/ 1909893 h 2248721"/>
              <a:gd name="connsiteX22" fmla="*/ 4476750 w 5478780"/>
              <a:gd name="connsiteY22" fmla="*/ 1914973 h 2248721"/>
              <a:gd name="connsiteX23" fmla="*/ 4563956 w 5478780"/>
              <a:gd name="connsiteY23" fmla="*/ 1908624 h 2248721"/>
              <a:gd name="connsiteX24" fmla="*/ 4643120 w 5478780"/>
              <a:gd name="connsiteY24" fmla="*/ 1868406 h 2248721"/>
              <a:gd name="connsiteX25" fmla="*/ 4671906 w 5478780"/>
              <a:gd name="connsiteY25" fmla="*/ 1823957 h 2248721"/>
              <a:gd name="connsiteX26" fmla="*/ 4712124 w 5478780"/>
              <a:gd name="connsiteY26" fmla="*/ 1718970 h 2248721"/>
              <a:gd name="connsiteX27" fmla="*/ 4745991 w 5478780"/>
              <a:gd name="connsiteY27" fmla="*/ 1881953 h 2248721"/>
              <a:gd name="connsiteX28" fmla="*/ 4756998 w 5478780"/>
              <a:gd name="connsiteY28" fmla="*/ 1961117 h 2248721"/>
              <a:gd name="connsiteX29" fmla="*/ 4773507 w 5478780"/>
              <a:gd name="connsiteY29" fmla="*/ 2065680 h 2248721"/>
              <a:gd name="connsiteX30" fmla="*/ 4795943 w 5478780"/>
              <a:gd name="connsiteY30" fmla="*/ 2135529 h 2248721"/>
              <a:gd name="connsiteX31" fmla="*/ 4844204 w 5478780"/>
              <a:gd name="connsiteY31" fmla="*/ 2004720 h 2248721"/>
              <a:gd name="connsiteX32" fmla="*/ 4903470 w 5478780"/>
              <a:gd name="connsiteY32" fmla="*/ 1952649 h 2248721"/>
              <a:gd name="connsiteX33" fmla="*/ 5008457 w 5478780"/>
              <a:gd name="connsiteY33" fmla="*/ 1942914 h 2248721"/>
              <a:gd name="connsiteX34" fmla="*/ 5114714 w 5478780"/>
              <a:gd name="connsiteY34" fmla="*/ 1939103 h 2248721"/>
              <a:gd name="connsiteX35" fmla="*/ 5185410 w 5478780"/>
              <a:gd name="connsiteY35" fmla="*/ 1900157 h 2248721"/>
              <a:gd name="connsiteX36" fmla="*/ 5216314 w 5478780"/>
              <a:gd name="connsiteY36" fmla="*/ 1813797 h 2248721"/>
              <a:gd name="connsiteX37" fmla="*/ 5263727 w 5478780"/>
              <a:gd name="connsiteY37" fmla="*/ 1926827 h 2248721"/>
              <a:gd name="connsiteX38" fmla="*/ 5319606 w 5478780"/>
              <a:gd name="connsiteY38" fmla="*/ 2183366 h 2248721"/>
              <a:gd name="connsiteX39" fmla="*/ 5357706 w 5478780"/>
              <a:gd name="connsiteY39" fmla="*/ 2237130 h 2248721"/>
              <a:gd name="connsiteX40" fmla="*/ 5334846 w 5478780"/>
              <a:gd name="connsiteY40" fmla="*/ 2003027 h 2248721"/>
              <a:gd name="connsiteX41" fmla="*/ 5364480 w 5478780"/>
              <a:gd name="connsiteY41" fmla="*/ 2098700 h 2248721"/>
              <a:gd name="connsiteX42" fmla="*/ 5374640 w 5478780"/>
              <a:gd name="connsiteY42" fmla="*/ 2113940 h 2248721"/>
              <a:gd name="connsiteX43" fmla="*/ 5430520 w 5478780"/>
              <a:gd name="connsiteY43" fmla="*/ 2115210 h 2248721"/>
              <a:gd name="connsiteX44" fmla="*/ 5478780 w 5478780"/>
              <a:gd name="connsiteY44" fmla="*/ 2116057 h 2248721"/>
              <a:gd name="connsiteX0" fmla="*/ 0 w 5478780"/>
              <a:gd name="connsiteY0" fmla="*/ 26060 h 2239097"/>
              <a:gd name="connsiteX1" fmla="*/ 284480 w 5478780"/>
              <a:gd name="connsiteY1" fmla="*/ 660 h 2239097"/>
              <a:gd name="connsiteX2" fmla="*/ 685800 w 5478780"/>
              <a:gd name="connsiteY2" fmla="*/ 10820 h 2239097"/>
              <a:gd name="connsiteX3" fmla="*/ 863600 w 5478780"/>
              <a:gd name="connsiteY3" fmla="*/ 46380 h 2239097"/>
              <a:gd name="connsiteX4" fmla="*/ 970280 w 5478780"/>
              <a:gd name="connsiteY4" fmla="*/ 102260 h 2239097"/>
              <a:gd name="connsiteX5" fmla="*/ 1102360 w 5478780"/>
              <a:gd name="connsiteY5" fmla="*/ 346100 h 2239097"/>
              <a:gd name="connsiteX6" fmla="*/ 1178560 w 5478780"/>
              <a:gd name="connsiteY6" fmla="*/ 513740 h 2239097"/>
              <a:gd name="connsiteX7" fmla="*/ 1366520 w 5478780"/>
              <a:gd name="connsiteY7" fmla="*/ 635660 h 2239097"/>
              <a:gd name="connsiteX8" fmla="*/ 1737360 w 5478780"/>
              <a:gd name="connsiteY8" fmla="*/ 701700 h 2239097"/>
              <a:gd name="connsiteX9" fmla="*/ 2108200 w 5478780"/>
              <a:gd name="connsiteY9" fmla="*/ 752500 h 2239097"/>
              <a:gd name="connsiteX10" fmla="*/ 2250440 w 5478780"/>
              <a:gd name="connsiteY10" fmla="*/ 823620 h 2239097"/>
              <a:gd name="connsiteX11" fmla="*/ 2367280 w 5478780"/>
              <a:gd name="connsiteY11" fmla="*/ 1042060 h 2239097"/>
              <a:gd name="connsiteX12" fmla="*/ 2443480 w 5478780"/>
              <a:gd name="connsiteY12" fmla="*/ 1194460 h 2239097"/>
              <a:gd name="connsiteX13" fmla="*/ 2540000 w 5478780"/>
              <a:gd name="connsiteY13" fmla="*/ 1260500 h 2239097"/>
              <a:gd name="connsiteX14" fmla="*/ 2758440 w 5478780"/>
              <a:gd name="connsiteY14" fmla="*/ 1311300 h 2239097"/>
              <a:gd name="connsiteX15" fmla="*/ 3114040 w 5478780"/>
              <a:gd name="connsiteY15" fmla="*/ 1321460 h 2239097"/>
              <a:gd name="connsiteX16" fmla="*/ 3332480 w 5478780"/>
              <a:gd name="connsiteY16" fmla="*/ 1341780 h 2239097"/>
              <a:gd name="connsiteX17" fmla="*/ 3515360 w 5478780"/>
              <a:gd name="connsiteY17" fmla="*/ 1438300 h 2239097"/>
              <a:gd name="connsiteX18" fmla="*/ 3662680 w 5478780"/>
              <a:gd name="connsiteY18" fmla="*/ 1585620 h 2239097"/>
              <a:gd name="connsiteX19" fmla="*/ 3896360 w 5478780"/>
              <a:gd name="connsiteY19" fmla="*/ 1768500 h 2239097"/>
              <a:gd name="connsiteX20" fmla="*/ 4160520 w 5478780"/>
              <a:gd name="connsiteY20" fmla="*/ 1875180 h 2239097"/>
              <a:gd name="connsiteX21" fmla="*/ 4338320 w 5478780"/>
              <a:gd name="connsiteY21" fmla="*/ 1909893 h 2239097"/>
              <a:gd name="connsiteX22" fmla="*/ 4476750 w 5478780"/>
              <a:gd name="connsiteY22" fmla="*/ 1914973 h 2239097"/>
              <a:gd name="connsiteX23" fmla="*/ 4563956 w 5478780"/>
              <a:gd name="connsiteY23" fmla="*/ 1908624 h 2239097"/>
              <a:gd name="connsiteX24" fmla="*/ 4643120 w 5478780"/>
              <a:gd name="connsiteY24" fmla="*/ 1868406 h 2239097"/>
              <a:gd name="connsiteX25" fmla="*/ 4671906 w 5478780"/>
              <a:gd name="connsiteY25" fmla="*/ 1823957 h 2239097"/>
              <a:gd name="connsiteX26" fmla="*/ 4712124 w 5478780"/>
              <a:gd name="connsiteY26" fmla="*/ 1718970 h 2239097"/>
              <a:gd name="connsiteX27" fmla="*/ 4745991 w 5478780"/>
              <a:gd name="connsiteY27" fmla="*/ 1881953 h 2239097"/>
              <a:gd name="connsiteX28" fmla="*/ 4756998 w 5478780"/>
              <a:gd name="connsiteY28" fmla="*/ 1961117 h 2239097"/>
              <a:gd name="connsiteX29" fmla="*/ 4773507 w 5478780"/>
              <a:gd name="connsiteY29" fmla="*/ 2065680 h 2239097"/>
              <a:gd name="connsiteX30" fmla="*/ 4795943 w 5478780"/>
              <a:gd name="connsiteY30" fmla="*/ 2135529 h 2239097"/>
              <a:gd name="connsiteX31" fmla="*/ 4844204 w 5478780"/>
              <a:gd name="connsiteY31" fmla="*/ 2004720 h 2239097"/>
              <a:gd name="connsiteX32" fmla="*/ 4903470 w 5478780"/>
              <a:gd name="connsiteY32" fmla="*/ 1952649 h 2239097"/>
              <a:gd name="connsiteX33" fmla="*/ 5008457 w 5478780"/>
              <a:gd name="connsiteY33" fmla="*/ 1942914 h 2239097"/>
              <a:gd name="connsiteX34" fmla="*/ 5114714 w 5478780"/>
              <a:gd name="connsiteY34" fmla="*/ 1939103 h 2239097"/>
              <a:gd name="connsiteX35" fmla="*/ 5185410 w 5478780"/>
              <a:gd name="connsiteY35" fmla="*/ 1900157 h 2239097"/>
              <a:gd name="connsiteX36" fmla="*/ 5216314 w 5478780"/>
              <a:gd name="connsiteY36" fmla="*/ 1813797 h 2239097"/>
              <a:gd name="connsiteX37" fmla="*/ 5263727 w 5478780"/>
              <a:gd name="connsiteY37" fmla="*/ 1926827 h 2239097"/>
              <a:gd name="connsiteX38" fmla="*/ 5294206 w 5478780"/>
              <a:gd name="connsiteY38" fmla="*/ 2105049 h 2239097"/>
              <a:gd name="connsiteX39" fmla="*/ 5357706 w 5478780"/>
              <a:gd name="connsiteY39" fmla="*/ 2237130 h 2239097"/>
              <a:gd name="connsiteX40" fmla="*/ 5334846 w 5478780"/>
              <a:gd name="connsiteY40" fmla="*/ 2003027 h 2239097"/>
              <a:gd name="connsiteX41" fmla="*/ 5364480 w 5478780"/>
              <a:gd name="connsiteY41" fmla="*/ 2098700 h 2239097"/>
              <a:gd name="connsiteX42" fmla="*/ 5374640 w 5478780"/>
              <a:gd name="connsiteY42" fmla="*/ 2113940 h 2239097"/>
              <a:gd name="connsiteX43" fmla="*/ 5430520 w 5478780"/>
              <a:gd name="connsiteY43" fmla="*/ 2115210 h 2239097"/>
              <a:gd name="connsiteX44" fmla="*/ 5478780 w 5478780"/>
              <a:gd name="connsiteY44" fmla="*/ 2116057 h 2239097"/>
              <a:gd name="connsiteX0" fmla="*/ 0 w 5478780"/>
              <a:gd name="connsiteY0" fmla="*/ 26060 h 2239097"/>
              <a:gd name="connsiteX1" fmla="*/ 284480 w 5478780"/>
              <a:gd name="connsiteY1" fmla="*/ 660 h 2239097"/>
              <a:gd name="connsiteX2" fmla="*/ 685800 w 5478780"/>
              <a:gd name="connsiteY2" fmla="*/ 10820 h 2239097"/>
              <a:gd name="connsiteX3" fmla="*/ 863600 w 5478780"/>
              <a:gd name="connsiteY3" fmla="*/ 46380 h 2239097"/>
              <a:gd name="connsiteX4" fmla="*/ 970280 w 5478780"/>
              <a:gd name="connsiteY4" fmla="*/ 102260 h 2239097"/>
              <a:gd name="connsiteX5" fmla="*/ 1102360 w 5478780"/>
              <a:gd name="connsiteY5" fmla="*/ 346100 h 2239097"/>
              <a:gd name="connsiteX6" fmla="*/ 1178560 w 5478780"/>
              <a:gd name="connsiteY6" fmla="*/ 513740 h 2239097"/>
              <a:gd name="connsiteX7" fmla="*/ 1366520 w 5478780"/>
              <a:gd name="connsiteY7" fmla="*/ 635660 h 2239097"/>
              <a:gd name="connsiteX8" fmla="*/ 1737360 w 5478780"/>
              <a:gd name="connsiteY8" fmla="*/ 701700 h 2239097"/>
              <a:gd name="connsiteX9" fmla="*/ 2108200 w 5478780"/>
              <a:gd name="connsiteY9" fmla="*/ 752500 h 2239097"/>
              <a:gd name="connsiteX10" fmla="*/ 2250440 w 5478780"/>
              <a:gd name="connsiteY10" fmla="*/ 823620 h 2239097"/>
              <a:gd name="connsiteX11" fmla="*/ 2367280 w 5478780"/>
              <a:gd name="connsiteY11" fmla="*/ 1042060 h 2239097"/>
              <a:gd name="connsiteX12" fmla="*/ 2443480 w 5478780"/>
              <a:gd name="connsiteY12" fmla="*/ 1194460 h 2239097"/>
              <a:gd name="connsiteX13" fmla="*/ 2540000 w 5478780"/>
              <a:gd name="connsiteY13" fmla="*/ 1260500 h 2239097"/>
              <a:gd name="connsiteX14" fmla="*/ 2758440 w 5478780"/>
              <a:gd name="connsiteY14" fmla="*/ 1311300 h 2239097"/>
              <a:gd name="connsiteX15" fmla="*/ 3114040 w 5478780"/>
              <a:gd name="connsiteY15" fmla="*/ 1321460 h 2239097"/>
              <a:gd name="connsiteX16" fmla="*/ 3332480 w 5478780"/>
              <a:gd name="connsiteY16" fmla="*/ 1341780 h 2239097"/>
              <a:gd name="connsiteX17" fmla="*/ 3515360 w 5478780"/>
              <a:gd name="connsiteY17" fmla="*/ 1438300 h 2239097"/>
              <a:gd name="connsiteX18" fmla="*/ 3662680 w 5478780"/>
              <a:gd name="connsiteY18" fmla="*/ 1585620 h 2239097"/>
              <a:gd name="connsiteX19" fmla="*/ 3896360 w 5478780"/>
              <a:gd name="connsiteY19" fmla="*/ 1768500 h 2239097"/>
              <a:gd name="connsiteX20" fmla="*/ 4160520 w 5478780"/>
              <a:gd name="connsiteY20" fmla="*/ 1875180 h 2239097"/>
              <a:gd name="connsiteX21" fmla="*/ 4338320 w 5478780"/>
              <a:gd name="connsiteY21" fmla="*/ 1909893 h 2239097"/>
              <a:gd name="connsiteX22" fmla="*/ 4476750 w 5478780"/>
              <a:gd name="connsiteY22" fmla="*/ 1914973 h 2239097"/>
              <a:gd name="connsiteX23" fmla="*/ 4563956 w 5478780"/>
              <a:gd name="connsiteY23" fmla="*/ 1908624 h 2239097"/>
              <a:gd name="connsiteX24" fmla="*/ 4643120 w 5478780"/>
              <a:gd name="connsiteY24" fmla="*/ 1868406 h 2239097"/>
              <a:gd name="connsiteX25" fmla="*/ 4671906 w 5478780"/>
              <a:gd name="connsiteY25" fmla="*/ 1823957 h 2239097"/>
              <a:gd name="connsiteX26" fmla="*/ 4712124 w 5478780"/>
              <a:gd name="connsiteY26" fmla="*/ 1718970 h 2239097"/>
              <a:gd name="connsiteX27" fmla="*/ 4745991 w 5478780"/>
              <a:gd name="connsiteY27" fmla="*/ 1881953 h 2239097"/>
              <a:gd name="connsiteX28" fmla="*/ 4756998 w 5478780"/>
              <a:gd name="connsiteY28" fmla="*/ 1961117 h 2239097"/>
              <a:gd name="connsiteX29" fmla="*/ 4773507 w 5478780"/>
              <a:gd name="connsiteY29" fmla="*/ 2065680 h 2239097"/>
              <a:gd name="connsiteX30" fmla="*/ 4795943 w 5478780"/>
              <a:gd name="connsiteY30" fmla="*/ 2135529 h 2239097"/>
              <a:gd name="connsiteX31" fmla="*/ 4844204 w 5478780"/>
              <a:gd name="connsiteY31" fmla="*/ 2004720 h 2239097"/>
              <a:gd name="connsiteX32" fmla="*/ 4903470 w 5478780"/>
              <a:gd name="connsiteY32" fmla="*/ 1952649 h 2239097"/>
              <a:gd name="connsiteX33" fmla="*/ 5008457 w 5478780"/>
              <a:gd name="connsiteY33" fmla="*/ 1942914 h 2239097"/>
              <a:gd name="connsiteX34" fmla="*/ 5114714 w 5478780"/>
              <a:gd name="connsiteY34" fmla="*/ 1939103 h 2239097"/>
              <a:gd name="connsiteX35" fmla="*/ 5185410 w 5478780"/>
              <a:gd name="connsiteY35" fmla="*/ 1900157 h 2239097"/>
              <a:gd name="connsiteX36" fmla="*/ 5216314 w 5478780"/>
              <a:gd name="connsiteY36" fmla="*/ 1813797 h 2239097"/>
              <a:gd name="connsiteX37" fmla="*/ 5263727 w 5478780"/>
              <a:gd name="connsiteY37" fmla="*/ 1926827 h 2239097"/>
              <a:gd name="connsiteX38" fmla="*/ 5294206 w 5478780"/>
              <a:gd name="connsiteY38" fmla="*/ 2105049 h 2239097"/>
              <a:gd name="connsiteX39" fmla="*/ 5313256 w 5478780"/>
              <a:gd name="connsiteY39" fmla="*/ 2237130 h 2239097"/>
              <a:gd name="connsiteX40" fmla="*/ 5334846 w 5478780"/>
              <a:gd name="connsiteY40" fmla="*/ 2003027 h 2239097"/>
              <a:gd name="connsiteX41" fmla="*/ 5364480 w 5478780"/>
              <a:gd name="connsiteY41" fmla="*/ 2098700 h 2239097"/>
              <a:gd name="connsiteX42" fmla="*/ 5374640 w 5478780"/>
              <a:gd name="connsiteY42" fmla="*/ 2113940 h 2239097"/>
              <a:gd name="connsiteX43" fmla="*/ 5430520 w 5478780"/>
              <a:gd name="connsiteY43" fmla="*/ 2115210 h 2239097"/>
              <a:gd name="connsiteX44" fmla="*/ 5478780 w 5478780"/>
              <a:gd name="connsiteY44" fmla="*/ 2116057 h 2239097"/>
              <a:gd name="connsiteX0" fmla="*/ 0 w 5478780"/>
              <a:gd name="connsiteY0" fmla="*/ 26060 h 2238542"/>
              <a:gd name="connsiteX1" fmla="*/ 284480 w 5478780"/>
              <a:gd name="connsiteY1" fmla="*/ 660 h 2238542"/>
              <a:gd name="connsiteX2" fmla="*/ 685800 w 5478780"/>
              <a:gd name="connsiteY2" fmla="*/ 10820 h 2238542"/>
              <a:gd name="connsiteX3" fmla="*/ 863600 w 5478780"/>
              <a:gd name="connsiteY3" fmla="*/ 46380 h 2238542"/>
              <a:gd name="connsiteX4" fmla="*/ 970280 w 5478780"/>
              <a:gd name="connsiteY4" fmla="*/ 102260 h 2238542"/>
              <a:gd name="connsiteX5" fmla="*/ 1102360 w 5478780"/>
              <a:gd name="connsiteY5" fmla="*/ 346100 h 2238542"/>
              <a:gd name="connsiteX6" fmla="*/ 1178560 w 5478780"/>
              <a:gd name="connsiteY6" fmla="*/ 513740 h 2238542"/>
              <a:gd name="connsiteX7" fmla="*/ 1366520 w 5478780"/>
              <a:gd name="connsiteY7" fmla="*/ 635660 h 2238542"/>
              <a:gd name="connsiteX8" fmla="*/ 1737360 w 5478780"/>
              <a:gd name="connsiteY8" fmla="*/ 701700 h 2238542"/>
              <a:gd name="connsiteX9" fmla="*/ 2108200 w 5478780"/>
              <a:gd name="connsiteY9" fmla="*/ 752500 h 2238542"/>
              <a:gd name="connsiteX10" fmla="*/ 2250440 w 5478780"/>
              <a:gd name="connsiteY10" fmla="*/ 823620 h 2238542"/>
              <a:gd name="connsiteX11" fmla="*/ 2367280 w 5478780"/>
              <a:gd name="connsiteY11" fmla="*/ 1042060 h 2238542"/>
              <a:gd name="connsiteX12" fmla="*/ 2443480 w 5478780"/>
              <a:gd name="connsiteY12" fmla="*/ 1194460 h 2238542"/>
              <a:gd name="connsiteX13" fmla="*/ 2540000 w 5478780"/>
              <a:gd name="connsiteY13" fmla="*/ 1260500 h 2238542"/>
              <a:gd name="connsiteX14" fmla="*/ 2758440 w 5478780"/>
              <a:gd name="connsiteY14" fmla="*/ 1311300 h 2238542"/>
              <a:gd name="connsiteX15" fmla="*/ 3114040 w 5478780"/>
              <a:gd name="connsiteY15" fmla="*/ 1321460 h 2238542"/>
              <a:gd name="connsiteX16" fmla="*/ 3332480 w 5478780"/>
              <a:gd name="connsiteY16" fmla="*/ 1341780 h 2238542"/>
              <a:gd name="connsiteX17" fmla="*/ 3515360 w 5478780"/>
              <a:gd name="connsiteY17" fmla="*/ 1438300 h 2238542"/>
              <a:gd name="connsiteX18" fmla="*/ 3662680 w 5478780"/>
              <a:gd name="connsiteY18" fmla="*/ 1585620 h 2238542"/>
              <a:gd name="connsiteX19" fmla="*/ 3896360 w 5478780"/>
              <a:gd name="connsiteY19" fmla="*/ 1768500 h 2238542"/>
              <a:gd name="connsiteX20" fmla="*/ 4160520 w 5478780"/>
              <a:gd name="connsiteY20" fmla="*/ 1875180 h 2238542"/>
              <a:gd name="connsiteX21" fmla="*/ 4338320 w 5478780"/>
              <a:gd name="connsiteY21" fmla="*/ 1909893 h 2238542"/>
              <a:gd name="connsiteX22" fmla="*/ 4476750 w 5478780"/>
              <a:gd name="connsiteY22" fmla="*/ 1914973 h 2238542"/>
              <a:gd name="connsiteX23" fmla="*/ 4563956 w 5478780"/>
              <a:gd name="connsiteY23" fmla="*/ 1908624 h 2238542"/>
              <a:gd name="connsiteX24" fmla="*/ 4643120 w 5478780"/>
              <a:gd name="connsiteY24" fmla="*/ 1868406 h 2238542"/>
              <a:gd name="connsiteX25" fmla="*/ 4671906 w 5478780"/>
              <a:gd name="connsiteY25" fmla="*/ 1823957 h 2238542"/>
              <a:gd name="connsiteX26" fmla="*/ 4712124 w 5478780"/>
              <a:gd name="connsiteY26" fmla="*/ 1718970 h 2238542"/>
              <a:gd name="connsiteX27" fmla="*/ 4745991 w 5478780"/>
              <a:gd name="connsiteY27" fmla="*/ 1881953 h 2238542"/>
              <a:gd name="connsiteX28" fmla="*/ 4756998 w 5478780"/>
              <a:gd name="connsiteY28" fmla="*/ 1961117 h 2238542"/>
              <a:gd name="connsiteX29" fmla="*/ 4773507 w 5478780"/>
              <a:gd name="connsiteY29" fmla="*/ 2065680 h 2238542"/>
              <a:gd name="connsiteX30" fmla="*/ 4795943 w 5478780"/>
              <a:gd name="connsiteY30" fmla="*/ 2135529 h 2238542"/>
              <a:gd name="connsiteX31" fmla="*/ 4844204 w 5478780"/>
              <a:gd name="connsiteY31" fmla="*/ 2004720 h 2238542"/>
              <a:gd name="connsiteX32" fmla="*/ 4903470 w 5478780"/>
              <a:gd name="connsiteY32" fmla="*/ 1952649 h 2238542"/>
              <a:gd name="connsiteX33" fmla="*/ 5008457 w 5478780"/>
              <a:gd name="connsiteY33" fmla="*/ 1942914 h 2238542"/>
              <a:gd name="connsiteX34" fmla="*/ 5114714 w 5478780"/>
              <a:gd name="connsiteY34" fmla="*/ 1939103 h 2238542"/>
              <a:gd name="connsiteX35" fmla="*/ 5185410 w 5478780"/>
              <a:gd name="connsiteY35" fmla="*/ 1900157 h 2238542"/>
              <a:gd name="connsiteX36" fmla="*/ 5216314 w 5478780"/>
              <a:gd name="connsiteY36" fmla="*/ 1813797 h 2238542"/>
              <a:gd name="connsiteX37" fmla="*/ 5263727 w 5478780"/>
              <a:gd name="connsiteY37" fmla="*/ 1926827 h 2238542"/>
              <a:gd name="connsiteX38" fmla="*/ 5294206 w 5478780"/>
              <a:gd name="connsiteY38" fmla="*/ 2105049 h 2238542"/>
              <a:gd name="connsiteX39" fmla="*/ 5313256 w 5478780"/>
              <a:gd name="connsiteY39" fmla="*/ 2237130 h 2238542"/>
              <a:gd name="connsiteX40" fmla="*/ 5351779 w 5478780"/>
              <a:gd name="connsiteY40" fmla="*/ 2170243 h 2238542"/>
              <a:gd name="connsiteX41" fmla="*/ 5364480 w 5478780"/>
              <a:gd name="connsiteY41" fmla="*/ 2098700 h 2238542"/>
              <a:gd name="connsiteX42" fmla="*/ 5374640 w 5478780"/>
              <a:gd name="connsiteY42" fmla="*/ 2113940 h 2238542"/>
              <a:gd name="connsiteX43" fmla="*/ 5430520 w 5478780"/>
              <a:gd name="connsiteY43" fmla="*/ 2115210 h 2238542"/>
              <a:gd name="connsiteX44" fmla="*/ 5478780 w 5478780"/>
              <a:gd name="connsiteY44" fmla="*/ 2116057 h 2238542"/>
              <a:gd name="connsiteX0" fmla="*/ 0 w 5478780"/>
              <a:gd name="connsiteY0" fmla="*/ 26060 h 2238542"/>
              <a:gd name="connsiteX1" fmla="*/ 284480 w 5478780"/>
              <a:gd name="connsiteY1" fmla="*/ 660 h 2238542"/>
              <a:gd name="connsiteX2" fmla="*/ 685800 w 5478780"/>
              <a:gd name="connsiteY2" fmla="*/ 10820 h 2238542"/>
              <a:gd name="connsiteX3" fmla="*/ 863600 w 5478780"/>
              <a:gd name="connsiteY3" fmla="*/ 46380 h 2238542"/>
              <a:gd name="connsiteX4" fmla="*/ 970280 w 5478780"/>
              <a:gd name="connsiteY4" fmla="*/ 102260 h 2238542"/>
              <a:gd name="connsiteX5" fmla="*/ 1102360 w 5478780"/>
              <a:gd name="connsiteY5" fmla="*/ 346100 h 2238542"/>
              <a:gd name="connsiteX6" fmla="*/ 1178560 w 5478780"/>
              <a:gd name="connsiteY6" fmla="*/ 513740 h 2238542"/>
              <a:gd name="connsiteX7" fmla="*/ 1366520 w 5478780"/>
              <a:gd name="connsiteY7" fmla="*/ 635660 h 2238542"/>
              <a:gd name="connsiteX8" fmla="*/ 1737360 w 5478780"/>
              <a:gd name="connsiteY8" fmla="*/ 701700 h 2238542"/>
              <a:gd name="connsiteX9" fmla="*/ 2108200 w 5478780"/>
              <a:gd name="connsiteY9" fmla="*/ 752500 h 2238542"/>
              <a:gd name="connsiteX10" fmla="*/ 2250440 w 5478780"/>
              <a:gd name="connsiteY10" fmla="*/ 823620 h 2238542"/>
              <a:gd name="connsiteX11" fmla="*/ 2367280 w 5478780"/>
              <a:gd name="connsiteY11" fmla="*/ 1042060 h 2238542"/>
              <a:gd name="connsiteX12" fmla="*/ 2443480 w 5478780"/>
              <a:gd name="connsiteY12" fmla="*/ 1194460 h 2238542"/>
              <a:gd name="connsiteX13" fmla="*/ 2540000 w 5478780"/>
              <a:gd name="connsiteY13" fmla="*/ 1260500 h 2238542"/>
              <a:gd name="connsiteX14" fmla="*/ 2758440 w 5478780"/>
              <a:gd name="connsiteY14" fmla="*/ 1311300 h 2238542"/>
              <a:gd name="connsiteX15" fmla="*/ 3114040 w 5478780"/>
              <a:gd name="connsiteY15" fmla="*/ 1321460 h 2238542"/>
              <a:gd name="connsiteX16" fmla="*/ 3332480 w 5478780"/>
              <a:gd name="connsiteY16" fmla="*/ 1341780 h 2238542"/>
              <a:gd name="connsiteX17" fmla="*/ 3515360 w 5478780"/>
              <a:gd name="connsiteY17" fmla="*/ 1438300 h 2238542"/>
              <a:gd name="connsiteX18" fmla="*/ 3662680 w 5478780"/>
              <a:gd name="connsiteY18" fmla="*/ 1585620 h 2238542"/>
              <a:gd name="connsiteX19" fmla="*/ 3896360 w 5478780"/>
              <a:gd name="connsiteY19" fmla="*/ 1768500 h 2238542"/>
              <a:gd name="connsiteX20" fmla="*/ 4160520 w 5478780"/>
              <a:gd name="connsiteY20" fmla="*/ 1875180 h 2238542"/>
              <a:gd name="connsiteX21" fmla="*/ 4338320 w 5478780"/>
              <a:gd name="connsiteY21" fmla="*/ 1909893 h 2238542"/>
              <a:gd name="connsiteX22" fmla="*/ 4476750 w 5478780"/>
              <a:gd name="connsiteY22" fmla="*/ 1914973 h 2238542"/>
              <a:gd name="connsiteX23" fmla="*/ 4563956 w 5478780"/>
              <a:gd name="connsiteY23" fmla="*/ 1908624 h 2238542"/>
              <a:gd name="connsiteX24" fmla="*/ 4643120 w 5478780"/>
              <a:gd name="connsiteY24" fmla="*/ 1868406 h 2238542"/>
              <a:gd name="connsiteX25" fmla="*/ 4671906 w 5478780"/>
              <a:gd name="connsiteY25" fmla="*/ 1823957 h 2238542"/>
              <a:gd name="connsiteX26" fmla="*/ 4712124 w 5478780"/>
              <a:gd name="connsiteY26" fmla="*/ 1718970 h 2238542"/>
              <a:gd name="connsiteX27" fmla="*/ 4745991 w 5478780"/>
              <a:gd name="connsiteY27" fmla="*/ 1881953 h 2238542"/>
              <a:gd name="connsiteX28" fmla="*/ 4756998 w 5478780"/>
              <a:gd name="connsiteY28" fmla="*/ 1961117 h 2238542"/>
              <a:gd name="connsiteX29" fmla="*/ 4773507 w 5478780"/>
              <a:gd name="connsiteY29" fmla="*/ 2065680 h 2238542"/>
              <a:gd name="connsiteX30" fmla="*/ 4795943 w 5478780"/>
              <a:gd name="connsiteY30" fmla="*/ 2135529 h 2238542"/>
              <a:gd name="connsiteX31" fmla="*/ 4844204 w 5478780"/>
              <a:gd name="connsiteY31" fmla="*/ 2004720 h 2238542"/>
              <a:gd name="connsiteX32" fmla="*/ 4903470 w 5478780"/>
              <a:gd name="connsiteY32" fmla="*/ 1952649 h 2238542"/>
              <a:gd name="connsiteX33" fmla="*/ 5008457 w 5478780"/>
              <a:gd name="connsiteY33" fmla="*/ 1942914 h 2238542"/>
              <a:gd name="connsiteX34" fmla="*/ 5114714 w 5478780"/>
              <a:gd name="connsiteY34" fmla="*/ 1939103 h 2238542"/>
              <a:gd name="connsiteX35" fmla="*/ 5185410 w 5478780"/>
              <a:gd name="connsiteY35" fmla="*/ 1900157 h 2238542"/>
              <a:gd name="connsiteX36" fmla="*/ 5216314 w 5478780"/>
              <a:gd name="connsiteY36" fmla="*/ 1813797 h 2238542"/>
              <a:gd name="connsiteX37" fmla="*/ 5263727 w 5478780"/>
              <a:gd name="connsiteY37" fmla="*/ 1926827 h 2238542"/>
              <a:gd name="connsiteX38" fmla="*/ 5294206 w 5478780"/>
              <a:gd name="connsiteY38" fmla="*/ 2105049 h 2238542"/>
              <a:gd name="connsiteX39" fmla="*/ 5313256 w 5478780"/>
              <a:gd name="connsiteY39" fmla="*/ 2237130 h 2238542"/>
              <a:gd name="connsiteX40" fmla="*/ 5351779 w 5478780"/>
              <a:gd name="connsiteY40" fmla="*/ 2170243 h 2238542"/>
              <a:gd name="connsiteX41" fmla="*/ 5364480 w 5478780"/>
              <a:gd name="connsiteY41" fmla="*/ 2098700 h 2238542"/>
              <a:gd name="connsiteX42" fmla="*/ 5412740 w 5478780"/>
              <a:gd name="connsiteY42" fmla="*/ 2116057 h 2238542"/>
              <a:gd name="connsiteX43" fmla="*/ 5430520 w 5478780"/>
              <a:gd name="connsiteY43" fmla="*/ 2115210 h 2238542"/>
              <a:gd name="connsiteX44" fmla="*/ 5478780 w 5478780"/>
              <a:gd name="connsiteY44" fmla="*/ 2116057 h 2238542"/>
              <a:gd name="connsiteX0" fmla="*/ 0 w 5478780"/>
              <a:gd name="connsiteY0" fmla="*/ 26060 h 2238469"/>
              <a:gd name="connsiteX1" fmla="*/ 284480 w 5478780"/>
              <a:gd name="connsiteY1" fmla="*/ 660 h 2238469"/>
              <a:gd name="connsiteX2" fmla="*/ 685800 w 5478780"/>
              <a:gd name="connsiteY2" fmla="*/ 10820 h 2238469"/>
              <a:gd name="connsiteX3" fmla="*/ 863600 w 5478780"/>
              <a:gd name="connsiteY3" fmla="*/ 46380 h 2238469"/>
              <a:gd name="connsiteX4" fmla="*/ 970280 w 5478780"/>
              <a:gd name="connsiteY4" fmla="*/ 102260 h 2238469"/>
              <a:gd name="connsiteX5" fmla="*/ 1102360 w 5478780"/>
              <a:gd name="connsiteY5" fmla="*/ 346100 h 2238469"/>
              <a:gd name="connsiteX6" fmla="*/ 1178560 w 5478780"/>
              <a:gd name="connsiteY6" fmla="*/ 513740 h 2238469"/>
              <a:gd name="connsiteX7" fmla="*/ 1366520 w 5478780"/>
              <a:gd name="connsiteY7" fmla="*/ 635660 h 2238469"/>
              <a:gd name="connsiteX8" fmla="*/ 1737360 w 5478780"/>
              <a:gd name="connsiteY8" fmla="*/ 701700 h 2238469"/>
              <a:gd name="connsiteX9" fmla="*/ 2108200 w 5478780"/>
              <a:gd name="connsiteY9" fmla="*/ 752500 h 2238469"/>
              <a:gd name="connsiteX10" fmla="*/ 2250440 w 5478780"/>
              <a:gd name="connsiteY10" fmla="*/ 823620 h 2238469"/>
              <a:gd name="connsiteX11" fmla="*/ 2367280 w 5478780"/>
              <a:gd name="connsiteY11" fmla="*/ 1042060 h 2238469"/>
              <a:gd name="connsiteX12" fmla="*/ 2443480 w 5478780"/>
              <a:gd name="connsiteY12" fmla="*/ 1194460 h 2238469"/>
              <a:gd name="connsiteX13" fmla="*/ 2540000 w 5478780"/>
              <a:gd name="connsiteY13" fmla="*/ 1260500 h 2238469"/>
              <a:gd name="connsiteX14" fmla="*/ 2758440 w 5478780"/>
              <a:gd name="connsiteY14" fmla="*/ 1311300 h 2238469"/>
              <a:gd name="connsiteX15" fmla="*/ 3114040 w 5478780"/>
              <a:gd name="connsiteY15" fmla="*/ 1321460 h 2238469"/>
              <a:gd name="connsiteX16" fmla="*/ 3332480 w 5478780"/>
              <a:gd name="connsiteY16" fmla="*/ 1341780 h 2238469"/>
              <a:gd name="connsiteX17" fmla="*/ 3515360 w 5478780"/>
              <a:gd name="connsiteY17" fmla="*/ 1438300 h 2238469"/>
              <a:gd name="connsiteX18" fmla="*/ 3662680 w 5478780"/>
              <a:gd name="connsiteY18" fmla="*/ 1585620 h 2238469"/>
              <a:gd name="connsiteX19" fmla="*/ 3896360 w 5478780"/>
              <a:gd name="connsiteY19" fmla="*/ 1768500 h 2238469"/>
              <a:gd name="connsiteX20" fmla="*/ 4160520 w 5478780"/>
              <a:gd name="connsiteY20" fmla="*/ 1875180 h 2238469"/>
              <a:gd name="connsiteX21" fmla="*/ 4338320 w 5478780"/>
              <a:gd name="connsiteY21" fmla="*/ 1909893 h 2238469"/>
              <a:gd name="connsiteX22" fmla="*/ 4476750 w 5478780"/>
              <a:gd name="connsiteY22" fmla="*/ 1914973 h 2238469"/>
              <a:gd name="connsiteX23" fmla="*/ 4563956 w 5478780"/>
              <a:gd name="connsiteY23" fmla="*/ 1908624 h 2238469"/>
              <a:gd name="connsiteX24" fmla="*/ 4643120 w 5478780"/>
              <a:gd name="connsiteY24" fmla="*/ 1868406 h 2238469"/>
              <a:gd name="connsiteX25" fmla="*/ 4671906 w 5478780"/>
              <a:gd name="connsiteY25" fmla="*/ 1823957 h 2238469"/>
              <a:gd name="connsiteX26" fmla="*/ 4712124 w 5478780"/>
              <a:gd name="connsiteY26" fmla="*/ 1718970 h 2238469"/>
              <a:gd name="connsiteX27" fmla="*/ 4745991 w 5478780"/>
              <a:gd name="connsiteY27" fmla="*/ 1881953 h 2238469"/>
              <a:gd name="connsiteX28" fmla="*/ 4756998 w 5478780"/>
              <a:gd name="connsiteY28" fmla="*/ 1961117 h 2238469"/>
              <a:gd name="connsiteX29" fmla="*/ 4773507 w 5478780"/>
              <a:gd name="connsiteY29" fmla="*/ 2065680 h 2238469"/>
              <a:gd name="connsiteX30" fmla="*/ 4795943 w 5478780"/>
              <a:gd name="connsiteY30" fmla="*/ 2135529 h 2238469"/>
              <a:gd name="connsiteX31" fmla="*/ 4844204 w 5478780"/>
              <a:gd name="connsiteY31" fmla="*/ 2004720 h 2238469"/>
              <a:gd name="connsiteX32" fmla="*/ 4903470 w 5478780"/>
              <a:gd name="connsiteY32" fmla="*/ 1952649 h 2238469"/>
              <a:gd name="connsiteX33" fmla="*/ 5008457 w 5478780"/>
              <a:gd name="connsiteY33" fmla="*/ 1942914 h 2238469"/>
              <a:gd name="connsiteX34" fmla="*/ 5114714 w 5478780"/>
              <a:gd name="connsiteY34" fmla="*/ 1939103 h 2238469"/>
              <a:gd name="connsiteX35" fmla="*/ 5185410 w 5478780"/>
              <a:gd name="connsiteY35" fmla="*/ 1900157 h 2238469"/>
              <a:gd name="connsiteX36" fmla="*/ 5216314 w 5478780"/>
              <a:gd name="connsiteY36" fmla="*/ 1813797 h 2238469"/>
              <a:gd name="connsiteX37" fmla="*/ 5263727 w 5478780"/>
              <a:gd name="connsiteY37" fmla="*/ 1926827 h 2238469"/>
              <a:gd name="connsiteX38" fmla="*/ 5294206 w 5478780"/>
              <a:gd name="connsiteY38" fmla="*/ 2105049 h 2238469"/>
              <a:gd name="connsiteX39" fmla="*/ 5313256 w 5478780"/>
              <a:gd name="connsiteY39" fmla="*/ 2237130 h 2238469"/>
              <a:gd name="connsiteX40" fmla="*/ 5351779 w 5478780"/>
              <a:gd name="connsiteY40" fmla="*/ 2170243 h 2238469"/>
              <a:gd name="connsiteX41" fmla="*/ 5372947 w 5478780"/>
              <a:gd name="connsiteY41" fmla="*/ 2119867 h 2238469"/>
              <a:gd name="connsiteX42" fmla="*/ 5412740 w 5478780"/>
              <a:gd name="connsiteY42" fmla="*/ 2116057 h 2238469"/>
              <a:gd name="connsiteX43" fmla="*/ 5430520 w 5478780"/>
              <a:gd name="connsiteY43" fmla="*/ 2115210 h 2238469"/>
              <a:gd name="connsiteX44" fmla="*/ 5478780 w 5478780"/>
              <a:gd name="connsiteY44" fmla="*/ 2116057 h 2238469"/>
              <a:gd name="connsiteX0" fmla="*/ 0 w 5478780"/>
              <a:gd name="connsiteY0" fmla="*/ 26060 h 2238469"/>
              <a:gd name="connsiteX1" fmla="*/ 284480 w 5478780"/>
              <a:gd name="connsiteY1" fmla="*/ 660 h 2238469"/>
              <a:gd name="connsiteX2" fmla="*/ 685800 w 5478780"/>
              <a:gd name="connsiteY2" fmla="*/ 10820 h 2238469"/>
              <a:gd name="connsiteX3" fmla="*/ 863600 w 5478780"/>
              <a:gd name="connsiteY3" fmla="*/ 46380 h 2238469"/>
              <a:gd name="connsiteX4" fmla="*/ 970280 w 5478780"/>
              <a:gd name="connsiteY4" fmla="*/ 102260 h 2238469"/>
              <a:gd name="connsiteX5" fmla="*/ 1102360 w 5478780"/>
              <a:gd name="connsiteY5" fmla="*/ 346100 h 2238469"/>
              <a:gd name="connsiteX6" fmla="*/ 1178560 w 5478780"/>
              <a:gd name="connsiteY6" fmla="*/ 513740 h 2238469"/>
              <a:gd name="connsiteX7" fmla="*/ 1366520 w 5478780"/>
              <a:gd name="connsiteY7" fmla="*/ 635660 h 2238469"/>
              <a:gd name="connsiteX8" fmla="*/ 1737360 w 5478780"/>
              <a:gd name="connsiteY8" fmla="*/ 701700 h 2238469"/>
              <a:gd name="connsiteX9" fmla="*/ 2108200 w 5478780"/>
              <a:gd name="connsiteY9" fmla="*/ 752500 h 2238469"/>
              <a:gd name="connsiteX10" fmla="*/ 2250440 w 5478780"/>
              <a:gd name="connsiteY10" fmla="*/ 823620 h 2238469"/>
              <a:gd name="connsiteX11" fmla="*/ 2367280 w 5478780"/>
              <a:gd name="connsiteY11" fmla="*/ 1042060 h 2238469"/>
              <a:gd name="connsiteX12" fmla="*/ 2443480 w 5478780"/>
              <a:gd name="connsiteY12" fmla="*/ 1194460 h 2238469"/>
              <a:gd name="connsiteX13" fmla="*/ 2540000 w 5478780"/>
              <a:gd name="connsiteY13" fmla="*/ 1260500 h 2238469"/>
              <a:gd name="connsiteX14" fmla="*/ 2758440 w 5478780"/>
              <a:gd name="connsiteY14" fmla="*/ 1311300 h 2238469"/>
              <a:gd name="connsiteX15" fmla="*/ 3114040 w 5478780"/>
              <a:gd name="connsiteY15" fmla="*/ 1321460 h 2238469"/>
              <a:gd name="connsiteX16" fmla="*/ 3332480 w 5478780"/>
              <a:gd name="connsiteY16" fmla="*/ 1341780 h 2238469"/>
              <a:gd name="connsiteX17" fmla="*/ 3515360 w 5478780"/>
              <a:gd name="connsiteY17" fmla="*/ 1438300 h 2238469"/>
              <a:gd name="connsiteX18" fmla="*/ 3662680 w 5478780"/>
              <a:gd name="connsiteY18" fmla="*/ 1585620 h 2238469"/>
              <a:gd name="connsiteX19" fmla="*/ 3896360 w 5478780"/>
              <a:gd name="connsiteY19" fmla="*/ 1768500 h 2238469"/>
              <a:gd name="connsiteX20" fmla="*/ 4160520 w 5478780"/>
              <a:gd name="connsiteY20" fmla="*/ 1875180 h 2238469"/>
              <a:gd name="connsiteX21" fmla="*/ 4338320 w 5478780"/>
              <a:gd name="connsiteY21" fmla="*/ 1909893 h 2238469"/>
              <a:gd name="connsiteX22" fmla="*/ 4476750 w 5478780"/>
              <a:gd name="connsiteY22" fmla="*/ 1914973 h 2238469"/>
              <a:gd name="connsiteX23" fmla="*/ 4563956 w 5478780"/>
              <a:gd name="connsiteY23" fmla="*/ 1908624 h 2238469"/>
              <a:gd name="connsiteX24" fmla="*/ 4643120 w 5478780"/>
              <a:gd name="connsiteY24" fmla="*/ 1868406 h 2238469"/>
              <a:gd name="connsiteX25" fmla="*/ 4671906 w 5478780"/>
              <a:gd name="connsiteY25" fmla="*/ 1823957 h 2238469"/>
              <a:gd name="connsiteX26" fmla="*/ 4712124 w 5478780"/>
              <a:gd name="connsiteY26" fmla="*/ 1718970 h 2238469"/>
              <a:gd name="connsiteX27" fmla="*/ 4745991 w 5478780"/>
              <a:gd name="connsiteY27" fmla="*/ 1881953 h 2238469"/>
              <a:gd name="connsiteX28" fmla="*/ 4756998 w 5478780"/>
              <a:gd name="connsiteY28" fmla="*/ 1961117 h 2238469"/>
              <a:gd name="connsiteX29" fmla="*/ 4773507 w 5478780"/>
              <a:gd name="connsiteY29" fmla="*/ 2065680 h 2238469"/>
              <a:gd name="connsiteX30" fmla="*/ 4795943 w 5478780"/>
              <a:gd name="connsiteY30" fmla="*/ 2135529 h 2238469"/>
              <a:gd name="connsiteX31" fmla="*/ 4844204 w 5478780"/>
              <a:gd name="connsiteY31" fmla="*/ 2004720 h 2238469"/>
              <a:gd name="connsiteX32" fmla="*/ 4903470 w 5478780"/>
              <a:gd name="connsiteY32" fmla="*/ 1963232 h 2238469"/>
              <a:gd name="connsiteX33" fmla="*/ 5008457 w 5478780"/>
              <a:gd name="connsiteY33" fmla="*/ 1942914 h 2238469"/>
              <a:gd name="connsiteX34" fmla="*/ 5114714 w 5478780"/>
              <a:gd name="connsiteY34" fmla="*/ 1939103 h 2238469"/>
              <a:gd name="connsiteX35" fmla="*/ 5185410 w 5478780"/>
              <a:gd name="connsiteY35" fmla="*/ 1900157 h 2238469"/>
              <a:gd name="connsiteX36" fmla="*/ 5216314 w 5478780"/>
              <a:gd name="connsiteY36" fmla="*/ 1813797 h 2238469"/>
              <a:gd name="connsiteX37" fmla="*/ 5263727 w 5478780"/>
              <a:gd name="connsiteY37" fmla="*/ 1926827 h 2238469"/>
              <a:gd name="connsiteX38" fmla="*/ 5294206 w 5478780"/>
              <a:gd name="connsiteY38" fmla="*/ 2105049 h 2238469"/>
              <a:gd name="connsiteX39" fmla="*/ 5313256 w 5478780"/>
              <a:gd name="connsiteY39" fmla="*/ 2237130 h 2238469"/>
              <a:gd name="connsiteX40" fmla="*/ 5351779 w 5478780"/>
              <a:gd name="connsiteY40" fmla="*/ 2170243 h 2238469"/>
              <a:gd name="connsiteX41" fmla="*/ 5372947 w 5478780"/>
              <a:gd name="connsiteY41" fmla="*/ 2119867 h 2238469"/>
              <a:gd name="connsiteX42" fmla="*/ 5412740 w 5478780"/>
              <a:gd name="connsiteY42" fmla="*/ 2116057 h 2238469"/>
              <a:gd name="connsiteX43" fmla="*/ 5430520 w 5478780"/>
              <a:gd name="connsiteY43" fmla="*/ 2115210 h 2238469"/>
              <a:gd name="connsiteX44" fmla="*/ 5478780 w 5478780"/>
              <a:gd name="connsiteY44" fmla="*/ 2116057 h 2238469"/>
              <a:gd name="connsiteX0" fmla="*/ 0 w 5478780"/>
              <a:gd name="connsiteY0" fmla="*/ 26060 h 2238469"/>
              <a:gd name="connsiteX1" fmla="*/ 284480 w 5478780"/>
              <a:gd name="connsiteY1" fmla="*/ 660 h 2238469"/>
              <a:gd name="connsiteX2" fmla="*/ 685800 w 5478780"/>
              <a:gd name="connsiteY2" fmla="*/ 10820 h 2238469"/>
              <a:gd name="connsiteX3" fmla="*/ 863600 w 5478780"/>
              <a:gd name="connsiteY3" fmla="*/ 46380 h 2238469"/>
              <a:gd name="connsiteX4" fmla="*/ 970280 w 5478780"/>
              <a:gd name="connsiteY4" fmla="*/ 102260 h 2238469"/>
              <a:gd name="connsiteX5" fmla="*/ 1102360 w 5478780"/>
              <a:gd name="connsiteY5" fmla="*/ 346100 h 2238469"/>
              <a:gd name="connsiteX6" fmla="*/ 1178560 w 5478780"/>
              <a:gd name="connsiteY6" fmla="*/ 513740 h 2238469"/>
              <a:gd name="connsiteX7" fmla="*/ 1366520 w 5478780"/>
              <a:gd name="connsiteY7" fmla="*/ 635660 h 2238469"/>
              <a:gd name="connsiteX8" fmla="*/ 1737360 w 5478780"/>
              <a:gd name="connsiteY8" fmla="*/ 701700 h 2238469"/>
              <a:gd name="connsiteX9" fmla="*/ 2108200 w 5478780"/>
              <a:gd name="connsiteY9" fmla="*/ 752500 h 2238469"/>
              <a:gd name="connsiteX10" fmla="*/ 2250440 w 5478780"/>
              <a:gd name="connsiteY10" fmla="*/ 823620 h 2238469"/>
              <a:gd name="connsiteX11" fmla="*/ 2367280 w 5478780"/>
              <a:gd name="connsiteY11" fmla="*/ 1042060 h 2238469"/>
              <a:gd name="connsiteX12" fmla="*/ 2443480 w 5478780"/>
              <a:gd name="connsiteY12" fmla="*/ 1194460 h 2238469"/>
              <a:gd name="connsiteX13" fmla="*/ 2540000 w 5478780"/>
              <a:gd name="connsiteY13" fmla="*/ 1260500 h 2238469"/>
              <a:gd name="connsiteX14" fmla="*/ 2758440 w 5478780"/>
              <a:gd name="connsiteY14" fmla="*/ 1311300 h 2238469"/>
              <a:gd name="connsiteX15" fmla="*/ 3114040 w 5478780"/>
              <a:gd name="connsiteY15" fmla="*/ 1321460 h 2238469"/>
              <a:gd name="connsiteX16" fmla="*/ 3332480 w 5478780"/>
              <a:gd name="connsiteY16" fmla="*/ 1341780 h 2238469"/>
              <a:gd name="connsiteX17" fmla="*/ 3515360 w 5478780"/>
              <a:gd name="connsiteY17" fmla="*/ 1438300 h 2238469"/>
              <a:gd name="connsiteX18" fmla="*/ 3662680 w 5478780"/>
              <a:gd name="connsiteY18" fmla="*/ 1585620 h 2238469"/>
              <a:gd name="connsiteX19" fmla="*/ 3896360 w 5478780"/>
              <a:gd name="connsiteY19" fmla="*/ 1768500 h 2238469"/>
              <a:gd name="connsiteX20" fmla="*/ 4160520 w 5478780"/>
              <a:gd name="connsiteY20" fmla="*/ 1875180 h 2238469"/>
              <a:gd name="connsiteX21" fmla="*/ 4338320 w 5478780"/>
              <a:gd name="connsiteY21" fmla="*/ 1909893 h 2238469"/>
              <a:gd name="connsiteX22" fmla="*/ 4476750 w 5478780"/>
              <a:gd name="connsiteY22" fmla="*/ 1914973 h 2238469"/>
              <a:gd name="connsiteX23" fmla="*/ 4563956 w 5478780"/>
              <a:gd name="connsiteY23" fmla="*/ 1908624 h 2238469"/>
              <a:gd name="connsiteX24" fmla="*/ 4643120 w 5478780"/>
              <a:gd name="connsiteY24" fmla="*/ 1868406 h 2238469"/>
              <a:gd name="connsiteX25" fmla="*/ 4671906 w 5478780"/>
              <a:gd name="connsiteY25" fmla="*/ 1823957 h 2238469"/>
              <a:gd name="connsiteX26" fmla="*/ 4712124 w 5478780"/>
              <a:gd name="connsiteY26" fmla="*/ 1718970 h 2238469"/>
              <a:gd name="connsiteX27" fmla="*/ 4745991 w 5478780"/>
              <a:gd name="connsiteY27" fmla="*/ 1881953 h 2238469"/>
              <a:gd name="connsiteX28" fmla="*/ 4756998 w 5478780"/>
              <a:gd name="connsiteY28" fmla="*/ 1961117 h 2238469"/>
              <a:gd name="connsiteX29" fmla="*/ 4773507 w 5478780"/>
              <a:gd name="connsiteY29" fmla="*/ 2065680 h 2238469"/>
              <a:gd name="connsiteX30" fmla="*/ 4795943 w 5478780"/>
              <a:gd name="connsiteY30" fmla="*/ 2135529 h 2238469"/>
              <a:gd name="connsiteX31" fmla="*/ 4844204 w 5478780"/>
              <a:gd name="connsiteY31" fmla="*/ 2004720 h 2238469"/>
              <a:gd name="connsiteX32" fmla="*/ 4903470 w 5478780"/>
              <a:gd name="connsiteY32" fmla="*/ 1963232 h 2238469"/>
              <a:gd name="connsiteX33" fmla="*/ 5008457 w 5478780"/>
              <a:gd name="connsiteY33" fmla="*/ 1959847 h 2238469"/>
              <a:gd name="connsiteX34" fmla="*/ 5114714 w 5478780"/>
              <a:gd name="connsiteY34" fmla="*/ 1939103 h 2238469"/>
              <a:gd name="connsiteX35" fmla="*/ 5185410 w 5478780"/>
              <a:gd name="connsiteY35" fmla="*/ 1900157 h 2238469"/>
              <a:gd name="connsiteX36" fmla="*/ 5216314 w 5478780"/>
              <a:gd name="connsiteY36" fmla="*/ 1813797 h 2238469"/>
              <a:gd name="connsiteX37" fmla="*/ 5263727 w 5478780"/>
              <a:gd name="connsiteY37" fmla="*/ 1926827 h 2238469"/>
              <a:gd name="connsiteX38" fmla="*/ 5294206 w 5478780"/>
              <a:gd name="connsiteY38" fmla="*/ 2105049 h 2238469"/>
              <a:gd name="connsiteX39" fmla="*/ 5313256 w 5478780"/>
              <a:gd name="connsiteY39" fmla="*/ 2237130 h 2238469"/>
              <a:gd name="connsiteX40" fmla="*/ 5351779 w 5478780"/>
              <a:gd name="connsiteY40" fmla="*/ 2170243 h 2238469"/>
              <a:gd name="connsiteX41" fmla="*/ 5372947 w 5478780"/>
              <a:gd name="connsiteY41" fmla="*/ 2119867 h 2238469"/>
              <a:gd name="connsiteX42" fmla="*/ 5412740 w 5478780"/>
              <a:gd name="connsiteY42" fmla="*/ 2116057 h 2238469"/>
              <a:gd name="connsiteX43" fmla="*/ 5430520 w 5478780"/>
              <a:gd name="connsiteY43" fmla="*/ 2115210 h 2238469"/>
              <a:gd name="connsiteX44" fmla="*/ 5478780 w 5478780"/>
              <a:gd name="connsiteY44" fmla="*/ 2116057 h 2238469"/>
              <a:gd name="connsiteX0" fmla="*/ 0 w 5478780"/>
              <a:gd name="connsiteY0" fmla="*/ 26060 h 2238469"/>
              <a:gd name="connsiteX1" fmla="*/ 284480 w 5478780"/>
              <a:gd name="connsiteY1" fmla="*/ 660 h 2238469"/>
              <a:gd name="connsiteX2" fmla="*/ 685800 w 5478780"/>
              <a:gd name="connsiteY2" fmla="*/ 10820 h 2238469"/>
              <a:gd name="connsiteX3" fmla="*/ 863600 w 5478780"/>
              <a:gd name="connsiteY3" fmla="*/ 46380 h 2238469"/>
              <a:gd name="connsiteX4" fmla="*/ 970280 w 5478780"/>
              <a:gd name="connsiteY4" fmla="*/ 102260 h 2238469"/>
              <a:gd name="connsiteX5" fmla="*/ 1102360 w 5478780"/>
              <a:gd name="connsiteY5" fmla="*/ 346100 h 2238469"/>
              <a:gd name="connsiteX6" fmla="*/ 1178560 w 5478780"/>
              <a:gd name="connsiteY6" fmla="*/ 513740 h 2238469"/>
              <a:gd name="connsiteX7" fmla="*/ 1366520 w 5478780"/>
              <a:gd name="connsiteY7" fmla="*/ 635660 h 2238469"/>
              <a:gd name="connsiteX8" fmla="*/ 1737360 w 5478780"/>
              <a:gd name="connsiteY8" fmla="*/ 701700 h 2238469"/>
              <a:gd name="connsiteX9" fmla="*/ 2108200 w 5478780"/>
              <a:gd name="connsiteY9" fmla="*/ 752500 h 2238469"/>
              <a:gd name="connsiteX10" fmla="*/ 2250440 w 5478780"/>
              <a:gd name="connsiteY10" fmla="*/ 823620 h 2238469"/>
              <a:gd name="connsiteX11" fmla="*/ 2367280 w 5478780"/>
              <a:gd name="connsiteY11" fmla="*/ 1042060 h 2238469"/>
              <a:gd name="connsiteX12" fmla="*/ 2443480 w 5478780"/>
              <a:gd name="connsiteY12" fmla="*/ 1194460 h 2238469"/>
              <a:gd name="connsiteX13" fmla="*/ 2540000 w 5478780"/>
              <a:gd name="connsiteY13" fmla="*/ 1260500 h 2238469"/>
              <a:gd name="connsiteX14" fmla="*/ 2758440 w 5478780"/>
              <a:gd name="connsiteY14" fmla="*/ 1311300 h 2238469"/>
              <a:gd name="connsiteX15" fmla="*/ 3114040 w 5478780"/>
              <a:gd name="connsiteY15" fmla="*/ 1321460 h 2238469"/>
              <a:gd name="connsiteX16" fmla="*/ 3332480 w 5478780"/>
              <a:gd name="connsiteY16" fmla="*/ 1341780 h 2238469"/>
              <a:gd name="connsiteX17" fmla="*/ 3515360 w 5478780"/>
              <a:gd name="connsiteY17" fmla="*/ 1438300 h 2238469"/>
              <a:gd name="connsiteX18" fmla="*/ 3662680 w 5478780"/>
              <a:gd name="connsiteY18" fmla="*/ 1585620 h 2238469"/>
              <a:gd name="connsiteX19" fmla="*/ 3896360 w 5478780"/>
              <a:gd name="connsiteY19" fmla="*/ 1768500 h 2238469"/>
              <a:gd name="connsiteX20" fmla="*/ 4160520 w 5478780"/>
              <a:gd name="connsiteY20" fmla="*/ 1875180 h 2238469"/>
              <a:gd name="connsiteX21" fmla="*/ 4338320 w 5478780"/>
              <a:gd name="connsiteY21" fmla="*/ 1909893 h 2238469"/>
              <a:gd name="connsiteX22" fmla="*/ 4476750 w 5478780"/>
              <a:gd name="connsiteY22" fmla="*/ 1914973 h 2238469"/>
              <a:gd name="connsiteX23" fmla="*/ 4563956 w 5478780"/>
              <a:gd name="connsiteY23" fmla="*/ 1908624 h 2238469"/>
              <a:gd name="connsiteX24" fmla="*/ 4643120 w 5478780"/>
              <a:gd name="connsiteY24" fmla="*/ 1868406 h 2238469"/>
              <a:gd name="connsiteX25" fmla="*/ 4671906 w 5478780"/>
              <a:gd name="connsiteY25" fmla="*/ 1823957 h 2238469"/>
              <a:gd name="connsiteX26" fmla="*/ 4712124 w 5478780"/>
              <a:gd name="connsiteY26" fmla="*/ 1718970 h 2238469"/>
              <a:gd name="connsiteX27" fmla="*/ 4745991 w 5478780"/>
              <a:gd name="connsiteY27" fmla="*/ 1881953 h 2238469"/>
              <a:gd name="connsiteX28" fmla="*/ 4756998 w 5478780"/>
              <a:gd name="connsiteY28" fmla="*/ 1961117 h 2238469"/>
              <a:gd name="connsiteX29" fmla="*/ 4773507 w 5478780"/>
              <a:gd name="connsiteY29" fmla="*/ 2065680 h 2238469"/>
              <a:gd name="connsiteX30" fmla="*/ 4795943 w 5478780"/>
              <a:gd name="connsiteY30" fmla="*/ 2135529 h 2238469"/>
              <a:gd name="connsiteX31" fmla="*/ 4844204 w 5478780"/>
              <a:gd name="connsiteY31" fmla="*/ 2004720 h 2238469"/>
              <a:gd name="connsiteX32" fmla="*/ 4903470 w 5478780"/>
              <a:gd name="connsiteY32" fmla="*/ 1963232 h 2238469"/>
              <a:gd name="connsiteX33" fmla="*/ 5008457 w 5478780"/>
              <a:gd name="connsiteY33" fmla="*/ 1959847 h 2238469"/>
              <a:gd name="connsiteX34" fmla="*/ 5114714 w 5478780"/>
              <a:gd name="connsiteY34" fmla="*/ 1953919 h 2238469"/>
              <a:gd name="connsiteX35" fmla="*/ 5185410 w 5478780"/>
              <a:gd name="connsiteY35" fmla="*/ 1900157 h 2238469"/>
              <a:gd name="connsiteX36" fmla="*/ 5216314 w 5478780"/>
              <a:gd name="connsiteY36" fmla="*/ 1813797 h 2238469"/>
              <a:gd name="connsiteX37" fmla="*/ 5263727 w 5478780"/>
              <a:gd name="connsiteY37" fmla="*/ 1926827 h 2238469"/>
              <a:gd name="connsiteX38" fmla="*/ 5294206 w 5478780"/>
              <a:gd name="connsiteY38" fmla="*/ 2105049 h 2238469"/>
              <a:gd name="connsiteX39" fmla="*/ 5313256 w 5478780"/>
              <a:gd name="connsiteY39" fmla="*/ 2237130 h 2238469"/>
              <a:gd name="connsiteX40" fmla="*/ 5351779 w 5478780"/>
              <a:gd name="connsiteY40" fmla="*/ 2170243 h 2238469"/>
              <a:gd name="connsiteX41" fmla="*/ 5372947 w 5478780"/>
              <a:gd name="connsiteY41" fmla="*/ 2119867 h 2238469"/>
              <a:gd name="connsiteX42" fmla="*/ 5412740 w 5478780"/>
              <a:gd name="connsiteY42" fmla="*/ 2116057 h 2238469"/>
              <a:gd name="connsiteX43" fmla="*/ 5430520 w 5478780"/>
              <a:gd name="connsiteY43" fmla="*/ 2115210 h 2238469"/>
              <a:gd name="connsiteX44" fmla="*/ 5478780 w 5478780"/>
              <a:gd name="connsiteY44" fmla="*/ 2116057 h 2238469"/>
              <a:gd name="connsiteX0" fmla="*/ 0 w 5478780"/>
              <a:gd name="connsiteY0" fmla="*/ 26060 h 2238469"/>
              <a:gd name="connsiteX1" fmla="*/ 284480 w 5478780"/>
              <a:gd name="connsiteY1" fmla="*/ 660 h 2238469"/>
              <a:gd name="connsiteX2" fmla="*/ 685800 w 5478780"/>
              <a:gd name="connsiteY2" fmla="*/ 10820 h 2238469"/>
              <a:gd name="connsiteX3" fmla="*/ 863600 w 5478780"/>
              <a:gd name="connsiteY3" fmla="*/ 46380 h 2238469"/>
              <a:gd name="connsiteX4" fmla="*/ 970280 w 5478780"/>
              <a:gd name="connsiteY4" fmla="*/ 102260 h 2238469"/>
              <a:gd name="connsiteX5" fmla="*/ 1102360 w 5478780"/>
              <a:gd name="connsiteY5" fmla="*/ 346100 h 2238469"/>
              <a:gd name="connsiteX6" fmla="*/ 1178560 w 5478780"/>
              <a:gd name="connsiteY6" fmla="*/ 513740 h 2238469"/>
              <a:gd name="connsiteX7" fmla="*/ 1366520 w 5478780"/>
              <a:gd name="connsiteY7" fmla="*/ 635660 h 2238469"/>
              <a:gd name="connsiteX8" fmla="*/ 1737360 w 5478780"/>
              <a:gd name="connsiteY8" fmla="*/ 701700 h 2238469"/>
              <a:gd name="connsiteX9" fmla="*/ 2108200 w 5478780"/>
              <a:gd name="connsiteY9" fmla="*/ 752500 h 2238469"/>
              <a:gd name="connsiteX10" fmla="*/ 2250440 w 5478780"/>
              <a:gd name="connsiteY10" fmla="*/ 823620 h 2238469"/>
              <a:gd name="connsiteX11" fmla="*/ 2367280 w 5478780"/>
              <a:gd name="connsiteY11" fmla="*/ 1042060 h 2238469"/>
              <a:gd name="connsiteX12" fmla="*/ 2443480 w 5478780"/>
              <a:gd name="connsiteY12" fmla="*/ 1194460 h 2238469"/>
              <a:gd name="connsiteX13" fmla="*/ 2540000 w 5478780"/>
              <a:gd name="connsiteY13" fmla="*/ 1260500 h 2238469"/>
              <a:gd name="connsiteX14" fmla="*/ 2758440 w 5478780"/>
              <a:gd name="connsiteY14" fmla="*/ 1311300 h 2238469"/>
              <a:gd name="connsiteX15" fmla="*/ 3114040 w 5478780"/>
              <a:gd name="connsiteY15" fmla="*/ 1321460 h 2238469"/>
              <a:gd name="connsiteX16" fmla="*/ 3332480 w 5478780"/>
              <a:gd name="connsiteY16" fmla="*/ 1341780 h 2238469"/>
              <a:gd name="connsiteX17" fmla="*/ 3515360 w 5478780"/>
              <a:gd name="connsiteY17" fmla="*/ 1438300 h 2238469"/>
              <a:gd name="connsiteX18" fmla="*/ 3662680 w 5478780"/>
              <a:gd name="connsiteY18" fmla="*/ 1585620 h 2238469"/>
              <a:gd name="connsiteX19" fmla="*/ 3896360 w 5478780"/>
              <a:gd name="connsiteY19" fmla="*/ 1768500 h 2238469"/>
              <a:gd name="connsiteX20" fmla="*/ 4160520 w 5478780"/>
              <a:gd name="connsiteY20" fmla="*/ 1875180 h 2238469"/>
              <a:gd name="connsiteX21" fmla="*/ 4338320 w 5478780"/>
              <a:gd name="connsiteY21" fmla="*/ 1909893 h 2238469"/>
              <a:gd name="connsiteX22" fmla="*/ 4476750 w 5478780"/>
              <a:gd name="connsiteY22" fmla="*/ 1914973 h 2238469"/>
              <a:gd name="connsiteX23" fmla="*/ 4563956 w 5478780"/>
              <a:gd name="connsiteY23" fmla="*/ 1908624 h 2238469"/>
              <a:gd name="connsiteX24" fmla="*/ 4643120 w 5478780"/>
              <a:gd name="connsiteY24" fmla="*/ 1868406 h 2238469"/>
              <a:gd name="connsiteX25" fmla="*/ 4671906 w 5478780"/>
              <a:gd name="connsiteY25" fmla="*/ 1823957 h 2238469"/>
              <a:gd name="connsiteX26" fmla="*/ 4712124 w 5478780"/>
              <a:gd name="connsiteY26" fmla="*/ 1718970 h 2238469"/>
              <a:gd name="connsiteX27" fmla="*/ 4745991 w 5478780"/>
              <a:gd name="connsiteY27" fmla="*/ 1881953 h 2238469"/>
              <a:gd name="connsiteX28" fmla="*/ 4756998 w 5478780"/>
              <a:gd name="connsiteY28" fmla="*/ 1961117 h 2238469"/>
              <a:gd name="connsiteX29" fmla="*/ 4773507 w 5478780"/>
              <a:gd name="connsiteY29" fmla="*/ 2065680 h 2238469"/>
              <a:gd name="connsiteX30" fmla="*/ 4795943 w 5478780"/>
              <a:gd name="connsiteY30" fmla="*/ 2135529 h 2238469"/>
              <a:gd name="connsiteX31" fmla="*/ 4844204 w 5478780"/>
              <a:gd name="connsiteY31" fmla="*/ 2004720 h 2238469"/>
              <a:gd name="connsiteX32" fmla="*/ 4903470 w 5478780"/>
              <a:gd name="connsiteY32" fmla="*/ 1963232 h 2238469"/>
              <a:gd name="connsiteX33" fmla="*/ 5008457 w 5478780"/>
              <a:gd name="connsiteY33" fmla="*/ 1959847 h 2238469"/>
              <a:gd name="connsiteX34" fmla="*/ 5114714 w 5478780"/>
              <a:gd name="connsiteY34" fmla="*/ 1953919 h 2238469"/>
              <a:gd name="connsiteX35" fmla="*/ 5165090 w 5478780"/>
              <a:gd name="connsiteY35" fmla="*/ 1913280 h 2238469"/>
              <a:gd name="connsiteX36" fmla="*/ 5185410 w 5478780"/>
              <a:gd name="connsiteY36" fmla="*/ 1900157 h 2238469"/>
              <a:gd name="connsiteX37" fmla="*/ 5216314 w 5478780"/>
              <a:gd name="connsiteY37" fmla="*/ 1813797 h 2238469"/>
              <a:gd name="connsiteX38" fmla="*/ 5263727 w 5478780"/>
              <a:gd name="connsiteY38" fmla="*/ 1926827 h 2238469"/>
              <a:gd name="connsiteX39" fmla="*/ 5294206 w 5478780"/>
              <a:gd name="connsiteY39" fmla="*/ 2105049 h 2238469"/>
              <a:gd name="connsiteX40" fmla="*/ 5313256 w 5478780"/>
              <a:gd name="connsiteY40" fmla="*/ 2237130 h 2238469"/>
              <a:gd name="connsiteX41" fmla="*/ 5351779 w 5478780"/>
              <a:gd name="connsiteY41" fmla="*/ 2170243 h 2238469"/>
              <a:gd name="connsiteX42" fmla="*/ 5372947 w 5478780"/>
              <a:gd name="connsiteY42" fmla="*/ 2119867 h 2238469"/>
              <a:gd name="connsiteX43" fmla="*/ 5412740 w 5478780"/>
              <a:gd name="connsiteY43" fmla="*/ 2116057 h 2238469"/>
              <a:gd name="connsiteX44" fmla="*/ 5430520 w 5478780"/>
              <a:gd name="connsiteY44" fmla="*/ 2115210 h 2238469"/>
              <a:gd name="connsiteX45" fmla="*/ 5478780 w 5478780"/>
              <a:gd name="connsiteY45" fmla="*/ 2116057 h 2238469"/>
              <a:gd name="connsiteX0" fmla="*/ 0 w 5478780"/>
              <a:gd name="connsiteY0" fmla="*/ 26060 h 2238469"/>
              <a:gd name="connsiteX1" fmla="*/ 284480 w 5478780"/>
              <a:gd name="connsiteY1" fmla="*/ 660 h 2238469"/>
              <a:gd name="connsiteX2" fmla="*/ 685800 w 5478780"/>
              <a:gd name="connsiteY2" fmla="*/ 10820 h 2238469"/>
              <a:gd name="connsiteX3" fmla="*/ 863600 w 5478780"/>
              <a:gd name="connsiteY3" fmla="*/ 46380 h 2238469"/>
              <a:gd name="connsiteX4" fmla="*/ 970280 w 5478780"/>
              <a:gd name="connsiteY4" fmla="*/ 102260 h 2238469"/>
              <a:gd name="connsiteX5" fmla="*/ 1102360 w 5478780"/>
              <a:gd name="connsiteY5" fmla="*/ 346100 h 2238469"/>
              <a:gd name="connsiteX6" fmla="*/ 1178560 w 5478780"/>
              <a:gd name="connsiteY6" fmla="*/ 513740 h 2238469"/>
              <a:gd name="connsiteX7" fmla="*/ 1366520 w 5478780"/>
              <a:gd name="connsiteY7" fmla="*/ 635660 h 2238469"/>
              <a:gd name="connsiteX8" fmla="*/ 1737360 w 5478780"/>
              <a:gd name="connsiteY8" fmla="*/ 701700 h 2238469"/>
              <a:gd name="connsiteX9" fmla="*/ 2108200 w 5478780"/>
              <a:gd name="connsiteY9" fmla="*/ 752500 h 2238469"/>
              <a:gd name="connsiteX10" fmla="*/ 2250440 w 5478780"/>
              <a:gd name="connsiteY10" fmla="*/ 823620 h 2238469"/>
              <a:gd name="connsiteX11" fmla="*/ 2367280 w 5478780"/>
              <a:gd name="connsiteY11" fmla="*/ 1042060 h 2238469"/>
              <a:gd name="connsiteX12" fmla="*/ 2443480 w 5478780"/>
              <a:gd name="connsiteY12" fmla="*/ 1194460 h 2238469"/>
              <a:gd name="connsiteX13" fmla="*/ 2540000 w 5478780"/>
              <a:gd name="connsiteY13" fmla="*/ 1260500 h 2238469"/>
              <a:gd name="connsiteX14" fmla="*/ 2758440 w 5478780"/>
              <a:gd name="connsiteY14" fmla="*/ 1311300 h 2238469"/>
              <a:gd name="connsiteX15" fmla="*/ 3114040 w 5478780"/>
              <a:gd name="connsiteY15" fmla="*/ 1321460 h 2238469"/>
              <a:gd name="connsiteX16" fmla="*/ 3332480 w 5478780"/>
              <a:gd name="connsiteY16" fmla="*/ 1341780 h 2238469"/>
              <a:gd name="connsiteX17" fmla="*/ 3515360 w 5478780"/>
              <a:gd name="connsiteY17" fmla="*/ 1438300 h 2238469"/>
              <a:gd name="connsiteX18" fmla="*/ 3662680 w 5478780"/>
              <a:gd name="connsiteY18" fmla="*/ 1585620 h 2238469"/>
              <a:gd name="connsiteX19" fmla="*/ 3896360 w 5478780"/>
              <a:gd name="connsiteY19" fmla="*/ 1768500 h 2238469"/>
              <a:gd name="connsiteX20" fmla="*/ 4160520 w 5478780"/>
              <a:gd name="connsiteY20" fmla="*/ 1875180 h 2238469"/>
              <a:gd name="connsiteX21" fmla="*/ 4338320 w 5478780"/>
              <a:gd name="connsiteY21" fmla="*/ 1909893 h 2238469"/>
              <a:gd name="connsiteX22" fmla="*/ 4476750 w 5478780"/>
              <a:gd name="connsiteY22" fmla="*/ 1914973 h 2238469"/>
              <a:gd name="connsiteX23" fmla="*/ 4563956 w 5478780"/>
              <a:gd name="connsiteY23" fmla="*/ 1908624 h 2238469"/>
              <a:gd name="connsiteX24" fmla="*/ 4643120 w 5478780"/>
              <a:gd name="connsiteY24" fmla="*/ 1868406 h 2238469"/>
              <a:gd name="connsiteX25" fmla="*/ 4671906 w 5478780"/>
              <a:gd name="connsiteY25" fmla="*/ 1823957 h 2238469"/>
              <a:gd name="connsiteX26" fmla="*/ 4712124 w 5478780"/>
              <a:gd name="connsiteY26" fmla="*/ 1718970 h 2238469"/>
              <a:gd name="connsiteX27" fmla="*/ 4745991 w 5478780"/>
              <a:gd name="connsiteY27" fmla="*/ 1881953 h 2238469"/>
              <a:gd name="connsiteX28" fmla="*/ 4756998 w 5478780"/>
              <a:gd name="connsiteY28" fmla="*/ 1961117 h 2238469"/>
              <a:gd name="connsiteX29" fmla="*/ 4773507 w 5478780"/>
              <a:gd name="connsiteY29" fmla="*/ 2065680 h 2238469"/>
              <a:gd name="connsiteX30" fmla="*/ 4795943 w 5478780"/>
              <a:gd name="connsiteY30" fmla="*/ 2135529 h 2238469"/>
              <a:gd name="connsiteX31" fmla="*/ 4844204 w 5478780"/>
              <a:gd name="connsiteY31" fmla="*/ 2004720 h 2238469"/>
              <a:gd name="connsiteX32" fmla="*/ 4903470 w 5478780"/>
              <a:gd name="connsiteY32" fmla="*/ 1963232 h 2238469"/>
              <a:gd name="connsiteX33" fmla="*/ 5008457 w 5478780"/>
              <a:gd name="connsiteY33" fmla="*/ 1959847 h 2238469"/>
              <a:gd name="connsiteX34" fmla="*/ 5114714 w 5478780"/>
              <a:gd name="connsiteY34" fmla="*/ 1953919 h 2238469"/>
              <a:gd name="connsiteX35" fmla="*/ 5165090 w 5478780"/>
              <a:gd name="connsiteY35" fmla="*/ 1913280 h 2238469"/>
              <a:gd name="connsiteX36" fmla="*/ 5185410 w 5478780"/>
              <a:gd name="connsiteY36" fmla="*/ 1900157 h 2238469"/>
              <a:gd name="connsiteX37" fmla="*/ 5226897 w 5478780"/>
              <a:gd name="connsiteY37" fmla="*/ 1813797 h 2238469"/>
              <a:gd name="connsiteX38" fmla="*/ 5263727 w 5478780"/>
              <a:gd name="connsiteY38" fmla="*/ 1926827 h 2238469"/>
              <a:gd name="connsiteX39" fmla="*/ 5294206 w 5478780"/>
              <a:gd name="connsiteY39" fmla="*/ 2105049 h 2238469"/>
              <a:gd name="connsiteX40" fmla="*/ 5313256 w 5478780"/>
              <a:gd name="connsiteY40" fmla="*/ 2237130 h 2238469"/>
              <a:gd name="connsiteX41" fmla="*/ 5351779 w 5478780"/>
              <a:gd name="connsiteY41" fmla="*/ 2170243 h 2238469"/>
              <a:gd name="connsiteX42" fmla="*/ 5372947 w 5478780"/>
              <a:gd name="connsiteY42" fmla="*/ 2119867 h 2238469"/>
              <a:gd name="connsiteX43" fmla="*/ 5412740 w 5478780"/>
              <a:gd name="connsiteY43" fmla="*/ 2116057 h 2238469"/>
              <a:gd name="connsiteX44" fmla="*/ 5430520 w 5478780"/>
              <a:gd name="connsiteY44" fmla="*/ 2115210 h 2238469"/>
              <a:gd name="connsiteX45" fmla="*/ 5478780 w 5478780"/>
              <a:gd name="connsiteY45" fmla="*/ 2116057 h 2238469"/>
              <a:gd name="connsiteX0" fmla="*/ 0 w 5478780"/>
              <a:gd name="connsiteY0" fmla="*/ 26060 h 2238469"/>
              <a:gd name="connsiteX1" fmla="*/ 284480 w 5478780"/>
              <a:gd name="connsiteY1" fmla="*/ 660 h 2238469"/>
              <a:gd name="connsiteX2" fmla="*/ 685800 w 5478780"/>
              <a:gd name="connsiteY2" fmla="*/ 10820 h 2238469"/>
              <a:gd name="connsiteX3" fmla="*/ 863600 w 5478780"/>
              <a:gd name="connsiteY3" fmla="*/ 46380 h 2238469"/>
              <a:gd name="connsiteX4" fmla="*/ 970280 w 5478780"/>
              <a:gd name="connsiteY4" fmla="*/ 102260 h 2238469"/>
              <a:gd name="connsiteX5" fmla="*/ 1102360 w 5478780"/>
              <a:gd name="connsiteY5" fmla="*/ 346100 h 2238469"/>
              <a:gd name="connsiteX6" fmla="*/ 1178560 w 5478780"/>
              <a:gd name="connsiteY6" fmla="*/ 513740 h 2238469"/>
              <a:gd name="connsiteX7" fmla="*/ 1366520 w 5478780"/>
              <a:gd name="connsiteY7" fmla="*/ 635660 h 2238469"/>
              <a:gd name="connsiteX8" fmla="*/ 1737360 w 5478780"/>
              <a:gd name="connsiteY8" fmla="*/ 701700 h 2238469"/>
              <a:gd name="connsiteX9" fmla="*/ 2108200 w 5478780"/>
              <a:gd name="connsiteY9" fmla="*/ 752500 h 2238469"/>
              <a:gd name="connsiteX10" fmla="*/ 2250440 w 5478780"/>
              <a:gd name="connsiteY10" fmla="*/ 823620 h 2238469"/>
              <a:gd name="connsiteX11" fmla="*/ 2367280 w 5478780"/>
              <a:gd name="connsiteY11" fmla="*/ 1042060 h 2238469"/>
              <a:gd name="connsiteX12" fmla="*/ 2443480 w 5478780"/>
              <a:gd name="connsiteY12" fmla="*/ 1194460 h 2238469"/>
              <a:gd name="connsiteX13" fmla="*/ 2540000 w 5478780"/>
              <a:gd name="connsiteY13" fmla="*/ 1260500 h 2238469"/>
              <a:gd name="connsiteX14" fmla="*/ 2758440 w 5478780"/>
              <a:gd name="connsiteY14" fmla="*/ 1311300 h 2238469"/>
              <a:gd name="connsiteX15" fmla="*/ 3114040 w 5478780"/>
              <a:gd name="connsiteY15" fmla="*/ 1321460 h 2238469"/>
              <a:gd name="connsiteX16" fmla="*/ 3332480 w 5478780"/>
              <a:gd name="connsiteY16" fmla="*/ 1341780 h 2238469"/>
              <a:gd name="connsiteX17" fmla="*/ 3515360 w 5478780"/>
              <a:gd name="connsiteY17" fmla="*/ 1438300 h 2238469"/>
              <a:gd name="connsiteX18" fmla="*/ 3662680 w 5478780"/>
              <a:gd name="connsiteY18" fmla="*/ 1585620 h 2238469"/>
              <a:gd name="connsiteX19" fmla="*/ 3896360 w 5478780"/>
              <a:gd name="connsiteY19" fmla="*/ 1768500 h 2238469"/>
              <a:gd name="connsiteX20" fmla="*/ 4160520 w 5478780"/>
              <a:gd name="connsiteY20" fmla="*/ 1875180 h 2238469"/>
              <a:gd name="connsiteX21" fmla="*/ 4338320 w 5478780"/>
              <a:gd name="connsiteY21" fmla="*/ 1909893 h 2238469"/>
              <a:gd name="connsiteX22" fmla="*/ 4476750 w 5478780"/>
              <a:gd name="connsiteY22" fmla="*/ 1914973 h 2238469"/>
              <a:gd name="connsiteX23" fmla="*/ 4563956 w 5478780"/>
              <a:gd name="connsiteY23" fmla="*/ 1908624 h 2238469"/>
              <a:gd name="connsiteX24" fmla="*/ 4643120 w 5478780"/>
              <a:gd name="connsiteY24" fmla="*/ 1868406 h 2238469"/>
              <a:gd name="connsiteX25" fmla="*/ 4671906 w 5478780"/>
              <a:gd name="connsiteY25" fmla="*/ 1823957 h 2238469"/>
              <a:gd name="connsiteX26" fmla="*/ 4712124 w 5478780"/>
              <a:gd name="connsiteY26" fmla="*/ 1718970 h 2238469"/>
              <a:gd name="connsiteX27" fmla="*/ 4745991 w 5478780"/>
              <a:gd name="connsiteY27" fmla="*/ 1881953 h 2238469"/>
              <a:gd name="connsiteX28" fmla="*/ 4756998 w 5478780"/>
              <a:gd name="connsiteY28" fmla="*/ 1961117 h 2238469"/>
              <a:gd name="connsiteX29" fmla="*/ 4773507 w 5478780"/>
              <a:gd name="connsiteY29" fmla="*/ 2065680 h 2238469"/>
              <a:gd name="connsiteX30" fmla="*/ 4795943 w 5478780"/>
              <a:gd name="connsiteY30" fmla="*/ 2135529 h 2238469"/>
              <a:gd name="connsiteX31" fmla="*/ 4844204 w 5478780"/>
              <a:gd name="connsiteY31" fmla="*/ 2004720 h 2238469"/>
              <a:gd name="connsiteX32" fmla="*/ 4903470 w 5478780"/>
              <a:gd name="connsiteY32" fmla="*/ 1963232 h 2238469"/>
              <a:gd name="connsiteX33" fmla="*/ 5008457 w 5478780"/>
              <a:gd name="connsiteY33" fmla="*/ 1959847 h 2238469"/>
              <a:gd name="connsiteX34" fmla="*/ 5114714 w 5478780"/>
              <a:gd name="connsiteY34" fmla="*/ 1953919 h 2238469"/>
              <a:gd name="connsiteX35" fmla="*/ 5165090 w 5478780"/>
              <a:gd name="connsiteY35" fmla="*/ 1913280 h 2238469"/>
              <a:gd name="connsiteX36" fmla="*/ 5185410 w 5478780"/>
              <a:gd name="connsiteY36" fmla="*/ 1900157 h 2238469"/>
              <a:gd name="connsiteX37" fmla="*/ 5226897 w 5478780"/>
              <a:gd name="connsiteY37" fmla="*/ 1813797 h 2238469"/>
              <a:gd name="connsiteX38" fmla="*/ 5263727 w 5478780"/>
              <a:gd name="connsiteY38" fmla="*/ 1926827 h 2238469"/>
              <a:gd name="connsiteX39" fmla="*/ 5287856 w 5478780"/>
              <a:gd name="connsiteY39" fmla="*/ 2105049 h 2238469"/>
              <a:gd name="connsiteX40" fmla="*/ 5313256 w 5478780"/>
              <a:gd name="connsiteY40" fmla="*/ 2237130 h 2238469"/>
              <a:gd name="connsiteX41" fmla="*/ 5351779 w 5478780"/>
              <a:gd name="connsiteY41" fmla="*/ 2170243 h 2238469"/>
              <a:gd name="connsiteX42" fmla="*/ 5372947 w 5478780"/>
              <a:gd name="connsiteY42" fmla="*/ 2119867 h 2238469"/>
              <a:gd name="connsiteX43" fmla="*/ 5412740 w 5478780"/>
              <a:gd name="connsiteY43" fmla="*/ 2116057 h 2238469"/>
              <a:gd name="connsiteX44" fmla="*/ 5430520 w 5478780"/>
              <a:gd name="connsiteY44" fmla="*/ 2115210 h 2238469"/>
              <a:gd name="connsiteX45" fmla="*/ 5478780 w 5478780"/>
              <a:gd name="connsiteY45" fmla="*/ 2116057 h 2238469"/>
              <a:gd name="connsiteX0" fmla="*/ 0 w 5478780"/>
              <a:gd name="connsiteY0" fmla="*/ 26060 h 2253076"/>
              <a:gd name="connsiteX1" fmla="*/ 284480 w 5478780"/>
              <a:gd name="connsiteY1" fmla="*/ 660 h 2253076"/>
              <a:gd name="connsiteX2" fmla="*/ 685800 w 5478780"/>
              <a:gd name="connsiteY2" fmla="*/ 10820 h 2253076"/>
              <a:gd name="connsiteX3" fmla="*/ 863600 w 5478780"/>
              <a:gd name="connsiteY3" fmla="*/ 46380 h 2253076"/>
              <a:gd name="connsiteX4" fmla="*/ 970280 w 5478780"/>
              <a:gd name="connsiteY4" fmla="*/ 102260 h 2253076"/>
              <a:gd name="connsiteX5" fmla="*/ 1102360 w 5478780"/>
              <a:gd name="connsiteY5" fmla="*/ 346100 h 2253076"/>
              <a:gd name="connsiteX6" fmla="*/ 1178560 w 5478780"/>
              <a:gd name="connsiteY6" fmla="*/ 513740 h 2253076"/>
              <a:gd name="connsiteX7" fmla="*/ 1366520 w 5478780"/>
              <a:gd name="connsiteY7" fmla="*/ 635660 h 2253076"/>
              <a:gd name="connsiteX8" fmla="*/ 1737360 w 5478780"/>
              <a:gd name="connsiteY8" fmla="*/ 701700 h 2253076"/>
              <a:gd name="connsiteX9" fmla="*/ 2108200 w 5478780"/>
              <a:gd name="connsiteY9" fmla="*/ 752500 h 2253076"/>
              <a:gd name="connsiteX10" fmla="*/ 2250440 w 5478780"/>
              <a:gd name="connsiteY10" fmla="*/ 823620 h 2253076"/>
              <a:gd name="connsiteX11" fmla="*/ 2367280 w 5478780"/>
              <a:gd name="connsiteY11" fmla="*/ 1042060 h 2253076"/>
              <a:gd name="connsiteX12" fmla="*/ 2443480 w 5478780"/>
              <a:gd name="connsiteY12" fmla="*/ 1194460 h 2253076"/>
              <a:gd name="connsiteX13" fmla="*/ 2540000 w 5478780"/>
              <a:gd name="connsiteY13" fmla="*/ 1260500 h 2253076"/>
              <a:gd name="connsiteX14" fmla="*/ 2758440 w 5478780"/>
              <a:gd name="connsiteY14" fmla="*/ 1311300 h 2253076"/>
              <a:gd name="connsiteX15" fmla="*/ 3114040 w 5478780"/>
              <a:gd name="connsiteY15" fmla="*/ 1321460 h 2253076"/>
              <a:gd name="connsiteX16" fmla="*/ 3332480 w 5478780"/>
              <a:gd name="connsiteY16" fmla="*/ 1341780 h 2253076"/>
              <a:gd name="connsiteX17" fmla="*/ 3515360 w 5478780"/>
              <a:gd name="connsiteY17" fmla="*/ 1438300 h 2253076"/>
              <a:gd name="connsiteX18" fmla="*/ 3662680 w 5478780"/>
              <a:gd name="connsiteY18" fmla="*/ 1585620 h 2253076"/>
              <a:gd name="connsiteX19" fmla="*/ 3896360 w 5478780"/>
              <a:gd name="connsiteY19" fmla="*/ 1768500 h 2253076"/>
              <a:gd name="connsiteX20" fmla="*/ 4160520 w 5478780"/>
              <a:gd name="connsiteY20" fmla="*/ 1875180 h 2253076"/>
              <a:gd name="connsiteX21" fmla="*/ 4338320 w 5478780"/>
              <a:gd name="connsiteY21" fmla="*/ 1909893 h 2253076"/>
              <a:gd name="connsiteX22" fmla="*/ 4476750 w 5478780"/>
              <a:gd name="connsiteY22" fmla="*/ 1914973 h 2253076"/>
              <a:gd name="connsiteX23" fmla="*/ 4563956 w 5478780"/>
              <a:gd name="connsiteY23" fmla="*/ 1908624 h 2253076"/>
              <a:gd name="connsiteX24" fmla="*/ 4643120 w 5478780"/>
              <a:gd name="connsiteY24" fmla="*/ 1868406 h 2253076"/>
              <a:gd name="connsiteX25" fmla="*/ 4671906 w 5478780"/>
              <a:gd name="connsiteY25" fmla="*/ 1823957 h 2253076"/>
              <a:gd name="connsiteX26" fmla="*/ 4712124 w 5478780"/>
              <a:gd name="connsiteY26" fmla="*/ 1718970 h 2253076"/>
              <a:gd name="connsiteX27" fmla="*/ 4745991 w 5478780"/>
              <a:gd name="connsiteY27" fmla="*/ 1881953 h 2253076"/>
              <a:gd name="connsiteX28" fmla="*/ 4756998 w 5478780"/>
              <a:gd name="connsiteY28" fmla="*/ 1961117 h 2253076"/>
              <a:gd name="connsiteX29" fmla="*/ 4773507 w 5478780"/>
              <a:gd name="connsiteY29" fmla="*/ 2065680 h 2253076"/>
              <a:gd name="connsiteX30" fmla="*/ 4795943 w 5478780"/>
              <a:gd name="connsiteY30" fmla="*/ 2135529 h 2253076"/>
              <a:gd name="connsiteX31" fmla="*/ 4844204 w 5478780"/>
              <a:gd name="connsiteY31" fmla="*/ 2004720 h 2253076"/>
              <a:gd name="connsiteX32" fmla="*/ 4903470 w 5478780"/>
              <a:gd name="connsiteY32" fmla="*/ 1963232 h 2253076"/>
              <a:gd name="connsiteX33" fmla="*/ 5008457 w 5478780"/>
              <a:gd name="connsiteY33" fmla="*/ 1959847 h 2253076"/>
              <a:gd name="connsiteX34" fmla="*/ 5114714 w 5478780"/>
              <a:gd name="connsiteY34" fmla="*/ 1953919 h 2253076"/>
              <a:gd name="connsiteX35" fmla="*/ 5165090 w 5478780"/>
              <a:gd name="connsiteY35" fmla="*/ 1913280 h 2253076"/>
              <a:gd name="connsiteX36" fmla="*/ 5185410 w 5478780"/>
              <a:gd name="connsiteY36" fmla="*/ 1900157 h 2253076"/>
              <a:gd name="connsiteX37" fmla="*/ 5226897 w 5478780"/>
              <a:gd name="connsiteY37" fmla="*/ 1813797 h 2253076"/>
              <a:gd name="connsiteX38" fmla="*/ 5263727 w 5478780"/>
              <a:gd name="connsiteY38" fmla="*/ 1926827 h 2253076"/>
              <a:gd name="connsiteX39" fmla="*/ 5287856 w 5478780"/>
              <a:gd name="connsiteY39" fmla="*/ 2105049 h 2253076"/>
              <a:gd name="connsiteX40" fmla="*/ 5323840 w 5478780"/>
              <a:gd name="connsiteY40" fmla="*/ 2251947 h 2253076"/>
              <a:gd name="connsiteX41" fmla="*/ 5351779 w 5478780"/>
              <a:gd name="connsiteY41" fmla="*/ 2170243 h 2253076"/>
              <a:gd name="connsiteX42" fmla="*/ 5372947 w 5478780"/>
              <a:gd name="connsiteY42" fmla="*/ 2119867 h 2253076"/>
              <a:gd name="connsiteX43" fmla="*/ 5412740 w 5478780"/>
              <a:gd name="connsiteY43" fmla="*/ 2116057 h 2253076"/>
              <a:gd name="connsiteX44" fmla="*/ 5430520 w 5478780"/>
              <a:gd name="connsiteY44" fmla="*/ 2115210 h 2253076"/>
              <a:gd name="connsiteX45" fmla="*/ 5478780 w 5478780"/>
              <a:gd name="connsiteY45" fmla="*/ 2116057 h 2253076"/>
              <a:gd name="connsiteX0" fmla="*/ 0 w 5478780"/>
              <a:gd name="connsiteY0" fmla="*/ 26060 h 2253052"/>
              <a:gd name="connsiteX1" fmla="*/ 284480 w 5478780"/>
              <a:gd name="connsiteY1" fmla="*/ 660 h 2253052"/>
              <a:gd name="connsiteX2" fmla="*/ 685800 w 5478780"/>
              <a:gd name="connsiteY2" fmla="*/ 10820 h 2253052"/>
              <a:gd name="connsiteX3" fmla="*/ 863600 w 5478780"/>
              <a:gd name="connsiteY3" fmla="*/ 46380 h 2253052"/>
              <a:gd name="connsiteX4" fmla="*/ 970280 w 5478780"/>
              <a:gd name="connsiteY4" fmla="*/ 102260 h 2253052"/>
              <a:gd name="connsiteX5" fmla="*/ 1102360 w 5478780"/>
              <a:gd name="connsiteY5" fmla="*/ 346100 h 2253052"/>
              <a:gd name="connsiteX6" fmla="*/ 1178560 w 5478780"/>
              <a:gd name="connsiteY6" fmla="*/ 513740 h 2253052"/>
              <a:gd name="connsiteX7" fmla="*/ 1366520 w 5478780"/>
              <a:gd name="connsiteY7" fmla="*/ 635660 h 2253052"/>
              <a:gd name="connsiteX8" fmla="*/ 1737360 w 5478780"/>
              <a:gd name="connsiteY8" fmla="*/ 701700 h 2253052"/>
              <a:gd name="connsiteX9" fmla="*/ 2108200 w 5478780"/>
              <a:gd name="connsiteY9" fmla="*/ 752500 h 2253052"/>
              <a:gd name="connsiteX10" fmla="*/ 2250440 w 5478780"/>
              <a:gd name="connsiteY10" fmla="*/ 823620 h 2253052"/>
              <a:gd name="connsiteX11" fmla="*/ 2367280 w 5478780"/>
              <a:gd name="connsiteY11" fmla="*/ 1042060 h 2253052"/>
              <a:gd name="connsiteX12" fmla="*/ 2443480 w 5478780"/>
              <a:gd name="connsiteY12" fmla="*/ 1194460 h 2253052"/>
              <a:gd name="connsiteX13" fmla="*/ 2540000 w 5478780"/>
              <a:gd name="connsiteY13" fmla="*/ 1260500 h 2253052"/>
              <a:gd name="connsiteX14" fmla="*/ 2758440 w 5478780"/>
              <a:gd name="connsiteY14" fmla="*/ 1311300 h 2253052"/>
              <a:gd name="connsiteX15" fmla="*/ 3114040 w 5478780"/>
              <a:gd name="connsiteY15" fmla="*/ 1321460 h 2253052"/>
              <a:gd name="connsiteX16" fmla="*/ 3332480 w 5478780"/>
              <a:gd name="connsiteY16" fmla="*/ 1341780 h 2253052"/>
              <a:gd name="connsiteX17" fmla="*/ 3515360 w 5478780"/>
              <a:gd name="connsiteY17" fmla="*/ 1438300 h 2253052"/>
              <a:gd name="connsiteX18" fmla="*/ 3662680 w 5478780"/>
              <a:gd name="connsiteY18" fmla="*/ 1585620 h 2253052"/>
              <a:gd name="connsiteX19" fmla="*/ 3896360 w 5478780"/>
              <a:gd name="connsiteY19" fmla="*/ 1768500 h 2253052"/>
              <a:gd name="connsiteX20" fmla="*/ 4160520 w 5478780"/>
              <a:gd name="connsiteY20" fmla="*/ 1875180 h 2253052"/>
              <a:gd name="connsiteX21" fmla="*/ 4338320 w 5478780"/>
              <a:gd name="connsiteY21" fmla="*/ 1909893 h 2253052"/>
              <a:gd name="connsiteX22" fmla="*/ 4476750 w 5478780"/>
              <a:gd name="connsiteY22" fmla="*/ 1914973 h 2253052"/>
              <a:gd name="connsiteX23" fmla="*/ 4563956 w 5478780"/>
              <a:gd name="connsiteY23" fmla="*/ 1908624 h 2253052"/>
              <a:gd name="connsiteX24" fmla="*/ 4643120 w 5478780"/>
              <a:gd name="connsiteY24" fmla="*/ 1868406 h 2253052"/>
              <a:gd name="connsiteX25" fmla="*/ 4671906 w 5478780"/>
              <a:gd name="connsiteY25" fmla="*/ 1823957 h 2253052"/>
              <a:gd name="connsiteX26" fmla="*/ 4712124 w 5478780"/>
              <a:gd name="connsiteY26" fmla="*/ 1718970 h 2253052"/>
              <a:gd name="connsiteX27" fmla="*/ 4745991 w 5478780"/>
              <a:gd name="connsiteY27" fmla="*/ 1881953 h 2253052"/>
              <a:gd name="connsiteX28" fmla="*/ 4756998 w 5478780"/>
              <a:gd name="connsiteY28" fmla="*/ 1961117 h 2253052"/>
              <a:gd name="connsiteX29" fmla="*/ 4773507 w 5478780"/>
              <a:gd name="connsiteY29" fmla="*/ 2065680 h 2253052"/>
              <a:gd name="connsiteX30" fmla="*/ 4795943 w 5478780"/>
              <a:gd name="connsiteY30" fmla="*/ 2135529 h 2253052"/>
              <a:gd name="connsiteX31" fmla="*/ 4844204 w 5478780"/>
              <a:gd name="connsiteY31" fmla="*/ 2004720 h 2253052"/>
              <a:gd name="connsiteX32" fmla="*/ 4903470 w 5478780"/>
              <a:gd name="connsiteY32" fmla="*/ 1963232 h 2253052"/>
              <a:gd name="connsiteX33" fmla="*/ 5008457 w 5478780"/>
              <a:gd name="connsiteY33" fmla="*/ 1959847 h 2253052"/>
              <a:gd name="connsiteX34" fmla="*/ 5114714 w 5478780"/>
              <a:gd name="connsiteY34" fmla="*/ 1953919 h 2253052"/>
              <a:gd name="connsiteX35" fmla="*/ 5165090 w 5478780"/>
              <a:gd name="connsiteY35" fmla="*/ 1913280 h 2253052"/>
              <a:gd name="connsiteX36" fmla="*/ 5185410 w 5478780"/>
              <a:gd name="connsiteY36" fmla="*/ 1900157 h 2253052"/>
              <a:gd name="connsiteX37" fmla="*/ 5226897 w 5478780"/>
              <a:gd name="connsiteY37" fmla="*/ 1813797 h 2253052"/>
              <a:gd name="connsiteX38" fmla="*/ 5263727 w 5478780"/>
              <a:gd name="connsiteY38" fmla="*/ 1926827 h 2253052"/>
              <a:gd name="connsiteX39" fmla="*/ 5287856 w 5478780"/>
              <a:gd name="connsiteY39" fmla="*/ 2105049 h 2253052"/>
              <a:gd name="connsiteX40" fmla="*/ 5323840 w 5478780"/>
              <a:gd name="connsiteY40" fmla="*/ 2251947 h 2253052"/>
              <a:gd name="connsiteX41" fmla="*/ 5351779 w 5478780"/>
              <a:gd name="connsiteY41" fmla="*/ 2170243 h 2253052"/>
              <a:gd name="connsiteX42" fmla="*/ 5377180 w 5478780"/>
              <a:gd name="connsiteY42" fmla="*/ 2130451 h 2253052"/>
              <a:gd name="connsiteX43" fmla="*/ 5412740 w 5478780"/>
              <a:gd name="connsiteY43" fmla="*/ 2116057 h 2253052"/>
              <a:gd name="connsiteX44" fmla="*/ 5430520 w 5478780"/>
              <a:gd name="connsiteY44" fmla="*/ 2115210 h 2253052"/>
              <a:gd name="connsiteX45" fmla="*/ 5478780 w 5478780"/>
              <a:gd name="connsiteY45" fmla="*/ 2116057 h 2253052"/>
              <a:gd name="connsiteX0" fmla="*/ 0 w 5478780"/>
              <a:gd name="connsiteY0" fmla="*/ 26060 h 2253052"/>
              <a:gd name="connsiteX1" fmla="*/ 284480 w 5478780"/>
              <a:gd name="connsiteY1" fmla="*/ 660 h 2253052"/>
              <a:gd name="connsiteX2" fmla="*/ 685800 w 5478780"/>
              <a:gd name="connsiteY2" fmla="*/ 10820 h 2253052"/>
              <a:gd name="connsiteX3" fmla="*/ 863600 w 5478780"/>
              <a:gd name="connsiteY3" fmla="*/ 46380 h 2253052"/>
              <a:gd name="connsiteX4" fmla="*/ 970280 w 5478780"/>
              <a:gd name="connsiteY4" fmla="*/ 102260 h 2253052"/>
              <a:gd name="connsiteX5" fmla="*/ 1102360 w 5478780"/>
              <a:gd name="connsiteY5" fmla="*/ 346100 h 2253052"/>
              <a:gd name="connsiteX6" fmla="*/ 1178560 w 5478780"/>
              <a:gd name="connsiteY6" fmla="*/ 513740 h 2253052"/>
              <a:gd name="connsiteX7" fmla="*/ 1366520 w 5478780"/>
              <a:gd name="connsiteY7" fmla="*/ 635660 h 2253052"/>
              <a:gd name="connsiteX8" fmla="*/ 1737360 w 5478780"/>
              <a:gd name="connsiteY8" fmla="*/ 701700 h 2253052"/>
              <a:gd name="connsiteX9" fmla="*/ 2108200 w 5478780"/>
              <a:gd name="connsiteY9" fmla="*/ 752500 h 2253052"/>
              <a:gd name="connsiteX10" fmla="*/ 2250440 w 5478780"/>
              <a:gd name="connsiteY10" fmla="*/ 823620 h 2253052"/>
              <a:gd name="connsiteX11" fmla="*/ 2367280 w 5478780"/>
              <a:gd name="connsiteY11" fmla="*/ 1042060 h 2253052"/>
              <a:gd name="connsiteX12" fmla="*/ 2443480 w 5478780"/>
              <a:gd name="connsiteY12" fmla="*/ 1194460 h 2253052"/>
              <a:gd name="connsiteX13" fmla="*/ 2540000 w 5478780"/>
              <a:gd name="connsiteY13" fmla="*/ 1260500 h 2253052"/>
              <a:gd name="connsiteX14" fmla="*/ 2758440 w 5478780"/>
              <a:gd name="connsiteY14" fmla="*/ 1311300 h 2253052"/>
              <a:gd name="connsiteX15" fmla="*/ 3114040 w 5478780"/>
              <a:gd name="connsiteY15" fmla="*/ 1321460 h 2253052"/>
              <a:gd name="connsiteX16" fmla="*/ 3332480 w 5478780"/>
              <a:gd name="connsiteY16" fmla="*/ 1341780 h 2253052"/>
              <a:gd name="connsiteX17" fmla="*/ 3515360 w 5478780"/>
              <a:gd name="connsiteY17" fmla="*/ 1438300 h 2253052"/>
              <a:gd name="connsiteX18" fmla="*/ 3662680 w 5478780"/>
              <a:gd name="connsiteY18" fmla="*/ 1585620 h 2253052"/>
              <a:gd name="connsiteX19" fmla="*/ 3896360 w 5478780"/>
              <a:gd name="connsiteY19" fmla="*/ 1768500 h 2253052"/>
              <a:gd name="connsiteX20" fmla="*/ 4160520 w 5478780"/>
              <a:gd name="connsiteY20" fmla="*/ 1875180 h 2253052"/>
              <a:gd name="connsiteX21" fmla="*/ 4338320 w 5478780"/>
              <a:gd name="connsiteY21" fmla="*/ 1909893 h 2253052"/>
              <a:gd name="connsiteX22" fmla="*/ 4476750 w 5478780"/>
              <a:gd name="connsiteY22" fmla="*/ 1914973 h 2253052"/>
              <a:gd name="connsiteX23" fmla="*/ 4563956 w 5478780"/>
              <a:gd name="connsiteY23" fmla="*/ 1908624 h 2253052"/>
              <a:gd name="connsiteX24" fmla="*/ 4643120 w 5478780"/>
              <a:gd name="connsiteY24" fmla="*/ 1868406 h 2253052"/>
              <a:gd name="connsiteX25" fmla="*/ 4671906 w 5478780"/>
              <a:gd name="connsiteY25" fmla="*/ 1823957 h 2253052"/>
              <a:gd name="connsiteX26" fmla="*/ 4712124 w 5478780"/>
              <a:gd name="connsiteY26" fmla="*/ 1718970 h 2253052"/>
              <a:gd name="connsiteX27" fmla="*/ 4745991 w 5478780"/>
              <a:gd name="connsiteY27" fmla="*/ 1881953 h 2253052"/>
              <a:gd name="connsiteX28" fmla="*/ 4756998 w 5478780"/>
              <a:gd name="connsiteY28" fmla="*/ 1961117 h 2253052"/>
              <a:gd name="connsiteX29" fmla="*/ 4773507 w 5478780"/>
              <a:gd name="connsiteY29" fmla="*/ 2065680 h 2253052"/>
              <a:gd name="connsiteX30" fmla="*/ 4795943 w 5478780"/>
              <a:gd name="connsiteY30" fmla="*/ 2135529 h 2253052"/>
              <a:gd name="connsiteX31" fmla="*/ 4844204 w 5478780"/>
              <a:gd name="connsiteY31" fmla="*/ 2004720 h 2253052"/>
              <a:gd name="connsiteX32" fmla="*/ 4903470 w 5478780"/>
              <a:gd name="connsiteY32" fmla="*/ 1963232 h 2253052"/>
              <a:gd name="connsiteX33" fmla="*/ 5008457 w 5478780"/>
              <a:gd name="connsiteY33" fmla="*/ 1981014 h 2253052"/>
              <a:gd name="connsiteX34" fmla="*/ 5114714 w 5478780"/>
              <a:gd name="connsiteY34" fmla="*/ 1953919 h 2253052"/>
              <a:gd name="connsiteX35" fmla="*/ 5165090 w 5478780"/>
              <a:gd name="connsiteY35" fmla="*/ 1913280 h 2253052"/>
              <a:gd name="connsiteX36" fmla="*/ 5185410 w 5478780"/>
              <a:gd name="connsiteY36" fmla="*/ 1900157 h 2253052"/>
              <a:gd name="connsiteX37" fmla="*/ 5226897 w 5478780"/>
              <a:gd name="connsiteY37" fmla="*/ 1813797 h 2253052"/>
              <a:gd name="connsiteX38" fmla="*/ 5263727 w 5478780"/>
              <a:gd name="connsiteY38" fmla="*/ 1926827 h 2253052"/>
              <a:gd name="connsiteX39" fmla="*/ 5287856 w 5478780"/>
              <a:gd name="connsiteY39" fmla="*/ 2105049 h 2253052"/>
              <a:gd name="connsiteX40" fmla="*/ 5323840 w 5478780"/>
              <a:gd name="connsiteY40" fmla="*/ 2251947 h 2253052"/>
              <a:gd name="connsiteX41" fmla="*/ 5351779 w 5478780"/>
              <a:gd name="connsiteY41" fmla="*/ 2170243 h 2253052"/>
              <a:gd name="connsiteX42" fmla="*/ 5377180 w 5478780"/>
              <a:gd name="connsiteY42" fmla="*/ 2130451 h 2253052"/>
              <a:gd name="connsiteX43" fmla="*/ 5412740 w 5478780"/>
              <a:gd name="connsiteY43" fmla="*/ 2116057 h 2253052"/>
              <a:gd name="connsiteX44" fmla="*/ 5430520 w 5478780"/>
              <a:gd name="connsiteY44" fmla="*/ 2115210 h 2253052"/>
              <a:gd name="connsiteX45" fmla="*/ 5478780 w 5478780"/>
              <a:gd name="connsiteY45" fmla="*/ 2116057 h 2253052"/>
              <a:gd name="connsiteX0" fmla="*/ 0 w 5478780"/>
              <a:gd name="connsiteY0" fmla="*/ 26060 h 2253052"/>
              <a:gd name="connsiteX1" fmla="*/ 284480 w 5478780"/>
              <a:gd name="connsiteY1" fmla="*/ 660 h 2253052"/>
              <a:gd name="connsiteX2" fmla="*/ 685800 w 5478780"/>
              <a:gd name="connsiteY2" fmla="*/ 10820 h 2253052"/>
              <a:gd name="connsiteX3" fmla="*/ 863600 w 5478780"/>
              <a:gd name="connsiteY3" fmla="*/ 46380 h 2253052"/>
              <a:gd name="connsiteX4" fmla="*/ 970280 w 5478780"/>
              <a:gd name="connsiteY4" fmla="*/ 102260 h 2253052"/>
              <a:gd name="connsiteX5" fmla="*/ 1102360 w 5478780"/>
              <a:gd name="connsiteY5" fmla="*/ 346100 h 2253052"/>
              <a:gd name="connsiteX6" fmla="*/ 1178560 w 5478780"/>
              <a:gd name="connsiteY6" fmla="*/ 513740 h 2253052"/>
              <a:gd name="connsiteX7" fmla="*/ 1366520 w 5478780"/>
              <a:gd name="connsiteY7" fmla="*/ 635660 h 2253052"/>
              <a:gd name="connsiteX8" fmla="*/ 1737360 w 5478780"/>
              <a:gd name="connsiteY8" fmla="*/ 701700 h 2253052"/>
              <a:gd name="connsiteX9" fmla="*/ 2108200 w 5478780"/>
              <a:gd name="connsiteY9" fmla="*/ 752500 h 2253052"/>
              <a:gd name="connsiteX10" fmla="*/ 2250440 w 5478780"/>
              <a:gd name="connsiteY10" fmla="*/ 823620 h 2253052"/>
              <a:gd name="connsiteX11" fmla="*/ 2367280 w 5478780"/>
              <a:gd name="connsiteY11" fmla="*/ 1042060 h 2253052"/>
              <a:gd name="connsiteX12" fmla="*/ 2443480 w 5478780"/>
              <a:gd name="connsiteY12" fmla="*/ 1194460 h 2253052"/>
              <a:gd name="connsiteX13" fmla="*/ 2540000 w 5478780"/>
              <a:gd name="connsiteY13" fmla="*/ 1260500 h 2253052"/>
              <a:gd name="connsiteX14" fmla="*/ 2758440 w 5478780"/>
              <a:gd name="connsiteY14" fmla="*/ 1311300 h 2253052"/>
              <a:gd name="connsiteX15" fmla="*/ 3114040 w 5478780"/>
              <a:gd name="connsiteY15" fmla="*/ 1321460 h 2253052"/>
              <a:gd name="connsiteX16" fmla="*/ 3332480 w 5478780"/>
              <a:gd name="connsiteY16" fmla="*/ 1341780 h 2253052"/>
              <a:gd name="connsiteX17" fmla="*/ 3515360 w 5478780"/>
              <a:gd name="connsiteY17" fmla="*/ 1438300 h 2253052"/>
              <a:gd name="connsiteX18" fmla="*/ 3662680 w 5478780"/>
              <a:gd name="connsiteY18" fmla="*/ 1585620 h 2253052"/>
              <a:gd name="connsiteX19" fmla="*/ 3896360 w 5478780"/>
              <a:gd name="connsiteY19" fmla="*/ 1768500 h 2253052"/>
              <a:gd name="connsiteX20" fmla="*/ 4160520 w 5478780"/>
              <a:gd name="connsiteY20" fmla="*/ 1875180 h 2253052"/>
              <a:gd name="connsiteX21" fmla="*/ 4338320 w 5478780"/>
              <a:gd name="connsiteY21" fmla="*/ 1909893 h 2253052"/>
              <a:gd name="connsiteX22" fmla="*/ 4476750 w 5478780"/>
              <a:gd name="connsiteY22" fmla="*/ 1914973 h 2253052"/>
              <a:gd name="connsiteX23" fmla="*/ 4563956 w 5478780"/>
              <a:gd name="connsiteY23" fmla="*/ 1908624 h 2253052"/>
              <a:gd name="connsiteX24" fmla="*/ 4643120 w 5478780"/>
              <a:gd name="connsiteY24" fmla="*/ 1868406 h 2253052"/>
              <a:gd name="connsiteX25" fmla="*/ 4671906 w 5478780"/>
              <a:gd name="connsiteY25" fmla="*/ 1823957 h 2253052"/>
              <a:gd name="connsiteX26" fmla="*/ 4712124 w 5478780"/>
              <a:gd name="connsiteY26" fmla="*/ 1718970 h 2253052"/>
              <a:gd name="connsiteX27" fmla="*/ 4745991 w 5478780"/>
              <a:gd name="connsiteY27" fmla="*/ 1881953 h 2253052"/>
              <a:gd name="connsiteX28" fmla="*/ 4756998 w 5478780"/>
              <a:gd name="connsiteY28" fmla="*/ 1961117 h 2253052"/>
              <a:gd name="connsiteX29" fmla="*/ 4773507 w 5478780"/>
              <a:gd name="connsiteY29" fmla="*/ 2065680 h 2253052"/>
              <a:gd name="connsiteX30" fmla="*/ 4795943 w 5478780"/>
              <a:gd name="connsiteY30" fmla="*/ 2135529 h 2253052"/>
              <a:gd name="connsiteX31" fmla="*/ 4844204 w 5478780"/>
              <a:gd name="connsiteY31" fmla="*/ 2004720 h 2253052"/>
              <a:gd name="connsiteX32" fmla="*/ 4903470 w 5478780"/>
              <a:gd name="connsiteY32" fmla="*/ 1963232 h 2253052"/>
              <a:gd name="connsiteX33" fmla="*/ 5008457 w 5478780"/>
              <a:gd name="connsiteY33" fmla="*/ 1981014 h 2253052"/>
              <a:gd name="connsiteX34" fmla="*/ 5118947 w 5478780"/>
              <a:gd name="connsiteY34" fmla="*/ 1975086 h 2253052"/>
              <a:gd name="connsiteX35" fmla="*/ 5165090 w 5478780"/>
              <a:gd name="connsiteY35" fmla="*/ 1913280 h 2253052"/>
              <a:gd name="connsiteX36" fmla="*/ 5185410 w 5478780"/>
              <a:gd name="connsiteY36" fmla="*/ 1900157 h 2253052"/>
              <a:gd name="connsiteX37" fmla="*/ 5226897 w 5478780"/>
              <a:gd name="connsiteY37" fmla="*/ 1813797 h 2253052"/>
              <a:gd name="connsiteX38" fmla="*/ 5263727 w 5478780"/>
              <a:gd name="connsiteY38" fmla="*/ 1926827 h 2253052"/>
              <a:gd name="connsiteX39" fmla="*/ 5287856 w 5478780"/>
              <a:gd name="connsiteY39" fmla="*/ 2105049 h 2253052"/>
              <a:gd name="connsiteX40" fmla="*/ 5323840 w 5478780"/>
              <a:gd name="connsiteY40" fmla="*/ 2251947 h 2253052"/>
              <a:gd name="connsiteX41" fmla="*/ 5351779 w 5478780"/>
              <a:gd name="connsiteY41" fmla="*/ 2170243 h 2253052"/>
              <a:gd name="connsiteX42" fmla="*/ 5377180 w 5478780"/>
              <a:gd name="connsiteY42" fmla="*/ 2130451 h 2253052"/>
              <a:gd name="connsiteX43" fmla="*/ 5412740 w 5478780"/>
              <a:gd name="connsiteY43" fmla="*/ 2116057 h 2253052"/>
              <a:gd name="connsiteX44" fmla="*/ 5430520 w 5478780"/>
              <a:gd name="connsiteY44" fmla="*/ 2115210 h 2253052"/>
              <a:gd name="connsiteX45" fmla="*/ 5478780 w 5478780"/>
              <a:gd name="connsiteY45" fmla="*/ 2116057 h 2253052"/>
              <a:gd name="connsiteX0" fmla="*/ 0 w 5478780"/>
              <a:gd name="connsiteY0" fmla="*/ 26060 h 2253052"/>
              <a:gd name="connsiteX1" fmla="*/ 284480 w 5478780"/>
              <a:gd name="connsiteY1" fmla="*/ 660 h 2253052"/>
              <a:gd name="connsiteX2" fmla="*/ 685800 w 5478780"/>
              <a:gd name="connsiteY2" fmla="*/ 10820 h 2253052"/>
              <a:gd name="connsiteX3" fmla="*/ 863600 w 5478780"/>
              <a:gd name="connsiteY3" fmla="*/ 46380 h 2253052"/>
              <a:gd name="connsiteX4" fmla="*/ 970280 w 5478780"/>
              <a:gd name="connsiteY4" fmla="*/ 102260 h 2253052"/>
              <a:gd name="connsiteX5" fmla="*/ 1102360 w 5478780"/>
              <a:gd name="connsiteY5" fmla="*/ 346100 h 2253052"/>
              <a:gd name="connsiteX6" fmla="*/ 1178560 w 5478780"/>
              <a:gd name="connsiteY6" fmla="*/ 513740 h 2253052"/>
              <a:gd name="connsiteX7" fmla="*/ 1366520 w 5478780"/>
              <a:gd name="connsiteY7" fmla="*/ 635660 h 2253052"/>
              <a:gd name="connsiteX8" fmla="*/ 1737360 w 5478780"/>
              <a:gd name="connsiteY8" fmla="*/ 701700 h 2253052"/>
              <a:gd name="connsiteX9" fmla="*/ 2108200 w 5478780"/>
              <a:gd name="connsiteY9" fmla="*/ 752500 h 2253052"/>
              <a:gd name="connsiteX10" fmla="*/ 2250440 w 5478780"/>
              <a:gd name="connsiteY10" fmla="*/ 823620 h 2253052"/>
              <a:gd name="connsiteX11" fmla="*/ 2367280 w 5478780"/>
              <a:gd name="connsiteY11" fmla="*/ 1042060 h 2253052"/>
              <a:gd name="connsiteX12" fmla="*/ 2443480 w 5478780"/>
              <a:gd name="connsiteY12" fmla="*/ 1194460 h 2253052"/>
              <a:gd name="connsiteX13" fmla="*/ 2540000 w 5478780"/>
              <a:gd name="connsiteY13" fmla="*/ 1260500 h 2253052"/>
              <a:gd name="connsiteX14" fmla="*/ 2758440 w 5478780"/>
              <a:gd name="connsiteY14" fmla="*/ 1311300 h 2253052"/>
              <a:gd name="connsiteX15" fmla="*/ 3114040 w 5478780"/>
              <a:gd name="connsiteY15" fmla="*/ 1321460 h 2253052"/>
              <a:gd name="connsiteX16" fmla="*/ 3332480 w 5478780"/>
              <a:gd name="connsiteY16" fmla="*/ 1341780 h 2253052"/>
              <a:gd name="connsiteX17" fmla="*/ 3515360 w 5478780"/>
              <a:gd name="connsiteY17" fmla="*/ 1438300 h 2253052"/>
              <a:gd name="connsiteX18" fmla="*/ 3662680 w 5478780"/>
              <a:gd name="connsiteY18" fmla="*/ 1585620 h 2253052"/>
              <a:gd name="connsiteX19" fmla="*/ 3896360 w 5478780"/>
              <a:gd name="connsiteY19" fmla="*/ 1768500 h 2253052"/>
              <a:gd name="connsiteX20" fmla="*/ 4160520 w 5478780"/>
              <a:gd name="connsiteY20" fmla="*/ 1875180 h 2253052"/>
              <a:gd name="connsiteX21" fmla="*/ 4338320 w 5478780"/>
              <a:gd name="connsiteY21" fmla="*/ 1909893 h 2253052"/>
              <a:gd name="connsiteX22" fmla="*/ 4476750 w 5478780"/>
              <a:gd name="connsiteY22" fmla="*/ 1914973 h 2253052"/>
              <a:gd name="connsiteX23" fmla="*/ 4563956 w 5478780"/>
              <a:gd name="connsiteY23" fmla="*/ 1908624 h 2253052"/>
              <a:gd name="connsiteX24" fmla="*/ 4643120 w 5478780"/>
              <a:gd name="connsiteY24" fmla="*/ 1868406 h 2253052"/>
              <a:gd name="connsiteX25" fmla="*/ 4671906 w 5478780"/>
              <a:gd name="connsiteY25" fmla="*/ 1823957 h 2253052"/>
              <a:gd name="connsiteX26" fmla="*/ 4712124 w 5478780"/>
              <a:gd name="connsiteY26" fmla="*/ 1718970 h 2253052"/>
              <a:gd name="connsiteX27" fmla="*/ 4745991 w 5478780"/>
              <a:gd name="connsiteY27" fmla="*/ 1881953 h 2253052"/>
              <a:gd name="connsiteX28" fmla="*/ 4756998 w 5478780"/>
              <a:gd name="connsiteY28" fmla="*/ 1961117 h 2253052"/>
              <a:gd name="connsiteX29" fmla="*/ 4773507 w 5478780"/>
              <a:gd name="connsiteY29" fmla="*/ 2065680 h 2253052"/>
              <a:gd name="connsiteX30" fmla="*/ 4795943 w 5478780"/>
              <a:gd name="connsiteY30" fmla="*/ 2135529 h 2253052"/>
              <a:gd name="connsiteX31" fmla="*/ 4844204 w 5478780"/>
              <a:gd name="connsiteY31" fmla="*/ 2004720 h 2253052"/>
              <a:gd name="connsiteX32" fmla="*/ 4903470 w 5478780"/>
              <a:gd name="connsiteY32" fmla="*/ 1963232 h 2253052"/>
              <a:gd name="connsiteX33" fmla="*/ 5008457 w 5478780"/>
              <a:gd name="connsiteY33" fmla="*/ 1981014 h 2253052"/>
              <a:gd name="connsiteX34" fmla="*/ 5118947 w 5478780"/>
              <a:gd name="connsiteY34" fmla="*/ 1975086 h 2253052"/>
              <a:gd name="connsiteX35" fmla="*/ 5167206 w 5478780"/>
              <a:gd name="connsiteY35" fmla="*/ 1957730 h 2253052"/>
              <a:gd name="connsiteX36" fmla="*/ 5185410 w 5478780"/>
              <a:gd name="connsiteY36" fmla="*/ 1900157 h 2253052"/>
              <a:gd name="connsiteX37" fmla="*/ 5226897 w 5478780"/>
              <a:gd name="connsiteY37" fmla="*/ 1813797 h 2253052"/>
              <a:gd name="connsiteX38" fmla="*/ 5263727 w 5478780"/>
              <a:gd name="connsiteY38" fmla="*/ 1926827 h 2253052"/>
              <a:gd name="connsiteX39" fmla="*/ 5287856 w 5478780"/>
              <a:gd name="connsiteY39" fmla="*/ 2105049 h 2253052"/>
              <a:gd name="connsiteX40" fmla="*/ 5323840 w 5478780"/>
              <a:gd name="connsiteY40" fmla="*/ 2251947 h 2253052"/>
              <a:gd name="connsiteX41" fmla="*/ 5351779 w 5478780"/>
              <a:gd name="connsiteY41" fmla="*/ 2170243 h 2253052"/>
              <a:gd name="connsiteX42" fmla="*/ 5377180 w 5478780"/>
              <a:gd name="connsiteY42" fmla="*/ 2130451 h 2253052"/>
              <a:gd name="connsiteX43" fmla="*/ 5412740 w 5478780"/>
              <a:gd name="connsiteY43" fmla="*/ 2116057 h 2253052"/>
              <a:gd name="connsiteX44" fmla="*/ 5430520 w 5478780"/>
              <a:gd name="connsiteY44" fmla="*/ 2115210 h 2253052"/>
              <a:gd name="connsiteX45" fmla="*/ 5478780 w 5478780"/>
              <a:gd name="connsiteY45" fmla="*/ 2116057 h 2253052"/>
              <a:gd name="connsiteX0" fmla="*/ 0 w 5478780"/>
              <a:gd name="connsiteY0" fmla="*/ 26060 h 2253052"/>
              <a:gd name="connsiteX1" fmla="*/ 284480 w 5478780"/>
              <a:gd name="connsiteY1" fmla="*/ 660 h 2253052"/>
              <a:gd name="connsiteX2" fmla="*/ 685800 w 5478780"/>
              <a:gd name="connsiteY2" fmla="*/ 10820 h 2253052"/>
              <a:gd name="connsiteX3" fmla="*/ 863600 w 5478780"/>
              <a:gd name="connsiteY3" fmla="*/ 46380 h 2253052"/>
              <a:gd name="connsiteX4" fmla="*/ 970280 w 5478780"/>
              <a:gd name="connsiteY4" fmla="*/ 102260 h 2253052"/>
              <a:gd name="connsiteX5" fmla="*/ 1102360 w 5478780"/>
              <a:gd name="connsiteY5" fmla="*/ 346100 h 2253052"/>
              <a:gd name="connsiteX6" fmla="*/ 1178560 w 5478780"/>
              <a:gd name="connsiteY6" fmla="*/ 513740 h 2253052"/>
              <a:gd name="connsiteX7" fmla="*/ 1366520 w 5478780"/>
              <a:gd name="connsiteY7" fmla="*/ 635660 h 2253052"/>
              <a:gd name="connsiteX8" fmla="*/ 1737360 w 5478780"/>
              <a:gd name="connsiteY8" fmla="*/ 701700 h 2253052"/>
              <a:gd name="connsiteX9" fmla="*/ 2108200 w 5478780"/>
              <a:gd name="connsiteY9" fmla="*/ 752500 h 2253052"/>
              <a:gd name="connsiteX10" fmla="*/ 2250440 w 5478780"/>
              <a:gd name="connsiteY10" fmla="*/ 823620 h 2253052"/>
              <a:gd name="connsiteX11" fmla="*/ 2367280 w 5478780"/>
              <a:gd name="connsiteY11" fmla="*/ 1042060 h 2253052"/>
              <a:gd name="connsiteX12" fmla="*/ 2443480 w 5478780"/>
              <a:gd name="connsiteY12" fmla="*/ 1194460 h 2253052"/>
              <a:gd name="connsiteX13" fmla="*/ 2540000 w 5478780"/>
              <a:gd name="connsiteY13" fmla="*/ 1260500 h 2253052"/>
              <a:gd name="connsiteX14" fmla="*/ 2758440 w 5478780"/>
              <a:gd name="connsiteY14" fmla="*/ 1311300 h 2253052"/>
              <a:gd name="connsiteX15" fmla="*/ 3114040 w 5478780"/>
              <a:gd name="connsiteY15" fmla="*/ 1321460 h 2253052"/>
              <a:gd name="connsiteX16" fmla="*/ 3332480 w 5478780"/>
              <a:gd name="connsiteY16" fmla="*/ 1341780 h 2253052"/>
              <a:gd name="connsiteX17" fmla="*/ 3515360 w 5478780"/>
              <a:gd name="connsiteY17" fmla="*/ 1438300 h 2253052"/>
              <a:gd name="connsiteX18" fmla="*/ 3662680 w 5478780"/>
              <a:gd name="connsiteY18" fmla="*/ 1585620 h 2253052"/>
              <a:gd name="connsiteX19" fmla="*/ 3896360 w 5478780"/>
              <a:gd name="connsiteY19" fmla="*/ 1768500 h 2253052"/>
              <a:gd name="connsiteX20" fmla="*/ 4160520 w 5478780"/>
              <a:gd name="connsiteY20" fmla="*/ 1875180 h 2253052"/>
              <a:gd name="connsiteX21" fmla="*/ 4338320 w 5478780"/>
              <a:gd name="connsiteY21" fmla="*/ 1909893 h 2253052"/>
              <a:gd name="connsiteX22" fmla="*/ 4476750 w 5478780"/>
              <a:gd name="connsiteY22" fmla="*/ 1914973 h 2253052"/>
              <a:gd name="connsiteX23" fmla="*/ 4563956 w 5478780"/>
              <a:gd name="connsiteY23" fmla="*/ 1908624 h 2253052"/>
              <a:gd name="connsiteX24" fmla="*/ 4643120 w 5478780"/>
              <a:gd name="connsiteY24" fmla="*/ 1868406 h 2253052"/>
              <a:gd name="connsiteX25" fmla="*/ 4671906 w 5478780"/>
              <a:gd name="connsiteY25" fmla="*/ 1823957 h 2253052"/>
              <a:gd name="connsiteX26" fmla="*/ 4712124 w 5478780"/>
              <a:gd name="connsiteY26" fmla="*/ 1718970 h 2253052"/>
              <a:gd name="connsiteX27" fmla="*/ 4745991 w 5478780"/>
              <a:gd name="connsiteY27" fmla="*/ 1881953 h 2253052"/>
              <a:gd name="connsiteX28" fmla="*/ 4756998 w 5478780"/>
              <a:gd name="connsiteY28" fmla="*/ 1961117 h 2253052"/>
              <a:gd name="connsiteX29" fmla="*/ 4773507 w 5478780"/>
              <a:gd name="connsiteY29" fmla="*/ 2065680 h 2253052"/>
              <a:gd name="connsiteX30" fmla="*/ 4795943 w 5478780"/>
              <a:gd name="connsiteY30" fmla="*/ 2135529 h 2253052"/>
              <a:gd name="connsiteX31" fmla="*/ 4844204 w 5478780"/>
              <a:gd name="connsiteY31" fmla="*/ 2004720 h 2253052"/>
              <a:gd name="connsiteX32" fmla="*/ 4903470 w 5478780"/>
              <a:gd name="connsiteY32" fmla="*/ 1963232 h 2253052"/>
              <a:gd name="connsiteX33" fmla="*/ 5008457 w 5478780"/>
              <a:gd name="connsiteY33" fmla="*/ 1981014 h 2253052"/>
              <a:gd name="connsiteX34" fmla="*/ 5118947 w 5478780"/>
              <a:gd name="connsiteY34" fmla="*/ 1975086 h 2253052"/>
              <a:gd name="connsiteX35" fmla="*/ 5167206 w 5478780"/>
              <a:gd name="connsiteY35" fmla="*/ 1957730 h 2253052"/>
              <a:gd name="connsiteX36" fmla="*/ 5193877 w 5478780"/>
              <a:gd name="connsiteY36" fmla="*/ 1900157 h 2253052"/>
              <a:gd name="connsiteX37" fmla="*/ 5226897 w 5478780"/>
              <a:gd name="connsiteY37" fmla="*/ 1813797 h 2253052"/>
              <a:gd name="connsiteX38" fmla="*/ 5263727 w 5478780"/>
              <a:gd name="connsiteY38" fmla="*/ 1926827 h 2253052"/>
              <a:gd name="connsiteX39" fmla="*/ 5287856 w 5478780"/>
              <a:gd name="connsiteY39" fmla="*/ 2105049 h 2253052"/>
              <a:gd name="connsiteX40" fmla="*/ 5323840 w 5478780"/>
              <a:gd name="connsiteY40" fmla="*/ 2251947 h 2253052"/>
              <a:gd name="connsiteX41" fmla="*/ 5351779 w 5478780"/>
              <a:gd name="connsiteY41" fmla="*/ 2170243 h 2253052"/>
              <a:gd name="connsiteX42" fmla="*/ 5377180 w 5478780"/>
              <a:gd name="connsiteY42" fmla="*/ 2130451 h 2253052"/>
              <a:gd name="connsiteX43" fmla="*/ 5412740 w 5478780"/>
              <a:gd name="connsiteY43" fmla="*/ 2116057 h 2253052"/>
              <a:gd name="connsiteX44" fmla="*/ 5430520 w 5478780"/>
              <a:gd name="connsiteY44" fmla="*/ 2115210 h 2253052"/>
              <a:gd name="connsiteX45" fmla="*/ 5478780 w 5478780"/>
              <a:gd name="connsiteY45" fmla="*/ 2116057 h 2253052"/>
              <a:gd name="connsiteX0" fmla="*/ 0 w 5478780"/>
              <a:gd name="connsiteY0" fmla="*/ 26060 h 2253052"/>
              <a:gd name="connsiteX1" fmla="*/ 284480 w 5478780"/>
              <a:gd name="connsiteY1" fmla="*/ 660 h 2253052"/>
              <a:gd name="connsiteX2" fmla="*/ 685800 w 5478780"/>
              <a:gd name="connsiteY2" fmla="*/ 10820 h 2253052"/>
              <a:gd name="connsiteX3" fmla="*/ 863600 w 5478780"/>
              <a:gd name="connsiteY3" fmla="*/ 46380 h 2253052"/>
              <a:gd name="connsiteX4" fmla="*/ 970280 w 5478780"/>
              <a:gd name="connsiteY4" fmla="*/ 102260 h 2253052"/>
              <a:gd name="connsiteX5" fmla="*/ 1102360 w 5478780"/>
              <a:gd name="connsiteY5" fmla="*/ 346100 h 2253052"/>
              <a:gd name="connsiteX6" fmla="*/ 1178560 w 5478780"/>
              <a:gd name="connsiteY6" fmla="*/ 513740 h 2253052"/>
              <a:gd name="connsiteX7" fmla="*/ 1366520 w 5478780"/>
              <a:gd name="connsiteY7" fmla="*/ 635660 h 2253052"/>
              <a:gd name="connsiteX8" fmla="*/ 1737360 w 5478780"/>
              <a:gd name="connsiteY8" fmla="*/ 701700 h 2253052"/>
              <a:gd name="connsiteX9" fmla="*/ 2108200 w 5478780"/>
              <a:gd name="connsiteY9" fmla="*/ 752500 h 2253052"/>
              <a:gd name="connsiteX10" fmla="*/ 2250440 w 5478780"/>
              <a:gd name="connsiteY10" fmla="*/ 823620 h 2253052"/>
              <a:gd name="connsiteX11" fmla="*/ 2367280 w 5478780"/>
              <a:gd name="connsiteY11" fmla="*/ 1042060 h 2253052"/>
              <a:gd name="connsiteX12" fmla="*/ 2443480 w 5478780"/>
              <a:gd name="connsiteY12" fmla="*/ 1194460 h 2253052"/>
              <a:gd name="connsiteX13" fmla="*/ 2540000 w 5478780"/>
              <a:gd name="connsiteY13" fmla="*/ 1260500 h 2253052"/>
              <a:gd name="connsiteX14" fmla="*/ 2758440 w 5478780"/>
              <a:gd name="connsiteY14" fmla="*/ 1311300 h 2253052"/>
              <a:gd name="connsiteX15" fmla="*/ 3114040 w 5478780"/>
              <a:gd name="connsiteY15" fmla="*/ 1321460 h 2253052"/>
              <a:gd name="connsiteX16" fmla="*/ 3332480 w 5478780"/>
              <a:gd name="connsiteY16" fmla="*/ 1341780 h 2253052"/>
              <a:gd name="connsiteX17" fmla="*/ 3515360 w 5478780"/>
              <a:gd name="connsiteY17" fmla="*/ 1438300 h 2253052"/>
              <a:gd name="connsiteX18" fmla="*/ 3662680 w 5478780"/>
              <a:gd name="connsiteY18" fmla="*/ 1585620 h 2253052"/>
              <a:gd name="connsiteX19" fmla="*/ 3896360 w 5478780"/>
              <a:gd name="connsiteY19" fmla="*/ 1768500 h 2253052"/>
              <a:gd name="connsiteX20" fmla="*/ 4160520 w 5478780"/>
              <a:gd name="connsiteY20" fmla="*/ 1875180 h 2253052"/>
              <a:gd name="connsiteX21" fmla="*/ 4338320 w 5478780"/>
              <a:gd name="connsiteY21" fmla="*/ 1909893 h 2253052"/>
              <a:gd name="connsiteX22" fmla="*/ 4476750 w 5478780"/>
              <a:gd name="connsiteY22" fmla="*/ 1914973 h 2253052"/>
              <a:gd name="connsiteX23" fmla="*/ 4563956 w 5478780"/>
              <a:gd name="connsiteY23" fmla="*/ 1908624 h 2253052"/>
              <a:gd name="connsiteX24" fmla="*/ 4643120 w 5478780"/>
              <a:gd name="connsiteY24" fmla="*/ 1868406 h 2253052"/>
              <a:gd name="connsiteX25" fmla="*/ 4671906 w 5478780"/>
              <a:gd name="connsiteY25" fmla="*/ 1823957 h 2253052"/>
              <a:gd name="connsiteX26" fmla="*/ 4712124 w 5478780"/>
              <a:gd name="connsiteY26" fmla="*/ 1718970 h 2253052"/>
              <a:gd name="connsiteX27" fmla="*/ 4745991 w 5478780"/>
              <a:gd name="connsiteY27" fmla="*/ 1881953 h 2253052"/>
              <a:gd name="connsiteX28" fmla="*/ 4756998 w 5478780"/>
              <a:gd name="connsiteY28" fmla="*/ 1961117 h 2253052"/>
              <a:gd name="connsiteX29" fmla="*/ 4773507 w 5478780"/>
              <a:gd name="connsiteY29" fmla="*/ 2065680 h 2253052"/>
              <a:gd name="connsiteX30" fmla="*/ 4795943 w 5478780"/>
              <a:gd name="connsiteY30" fmla="*/ 2135529 h 2253052"/>
              <a:gd name="connsiteX31" fmla="*/ 4844204 w 5478780"/>
              <a:gd name="connsiteY31" fmla="*/ 2004720 h 2253052"/>
              <a:gd name="connsiteX32" fmla="*/ 4905586 w 5478780"/>
              <a:gd name="connsiteY32" fmla="*/ 1982282 h 2253052"/>
              <a:gd name="connsiteX33" fmla="*/ 5008457 w 5478780"/>
              <a:gd name="connsiteY33" fmla="*/ 1981014 h 2253052"/>
              <a:gd name="connsiteX34" fmla="*/ 5118947 w 5478780"/>
              <a:gd name="connsiteY34" fmla="*/ 1975086 h 2253052"/>
              <a:gd name="connsiteX35" fmla="*/ 5167206 w 5478780"/>
              <a:gd name="connsiteY35" fmla="*/ 1957730 h 2253052"/>
              <a:gd name="connsiteX36" fmla="*/ 5193877 w 5478780"/>
              <a:gd name="connsiteY36" fmla="*/ 1900157 h 2253052"/>
              <a:gd name="connsiteX37" fmla="*/ 5226897 w 5478780"/>
              <a:gd name="connsiteY37" fmla="*/ 1813797 h 2253052"/>
              <a:gd name="connsiteX38" fmla="*/ 5263727 w 5478780"/>
              <a:gd name="connsiteY38" fmla="*/ 1926827 h 2253052"/>
              <a:gd name="connsiteX39" fmla="*/ 5287856 w 5478780"/>
              <a:gd name="connsiteY39" fmla="*/ 2105049 h 2253052"/>
              <a:gd name="connsiteX40" fmla="*/ 5323840 w 5478780"/>
              <a:gd name="connsiteY40" fmla="*/ 2251947 h 2253052"/>
              <a:gd name="connsiteX41" fmla="*/ 5351779 w 5478780"/>
              <a:gd name="connsiteY41" fmla="*/ 2170243 h 2253052"/>
              <a:gd name="connsiteX42" fmla="*/ 5377180 w 5478780"/>
              <a:gd name="connsiteY42" fmla="*/ 2130451 h 2253052"/>
              <a:gd name="connsiteX43" fmla="*/ 5412740 w 5478780"/>
              <a:gd name="connsiteY43" fmla="*/ 2116057 h 2253052"/>
              <a:gd name="connsiteX44" fmla="*/ 5430520 w 5478780"/>
              <a:gd name="connsiteY44" fmla="*/ 2115210 h 2253052"/>
              <a:gd name="connsiteX45" fmla="*/ 5478780 w 5478780"/>
              <a:gd name="connsiteY45" fmla="*/ 2116057 h 2253052"/>
              <a:gd name="connsiteX0" fmla="*/ 0 w 5478780"/>
              <a:gd name="connsiteY0" fmla="*/ 26060 h 2253052"/>
              <a:gd name="connsiteX1" fmla="*/ 284480 w 5478780"/>
              <a:gd name="connsiteY1" fmla="*/ 660 h 2253052"/>
              <a:gd name="connsiteX2" fmla="*/ 685800 w 5478780"/>
              <a:gd name="connsiteY2" fmla="*/ 10820 h 2253052"/>
              <a:gd name="connsiteX3" fmla="*/ 863600 w 5478780"/>
              <a:gd name="connsiteY3" fmla="*/ 46380 h 2253052"/>
              <a:gd name="connsiteX4" fmla="*/ 970280 w 5478780"/>
              <a:gd name="connsiteY4" fmla="*/ 102260 h 2253052"/>
              <a:gd name="connsiteX5" fmla="*/ 1102360 w 5478780"/>
              <a:gd name="connsiteY5" fmla="*/ 346100 h 2253052"/>
              <a:gd name="connsiteX6" fmla="*/ 1178560 w 5478780"/>
              <a:gd name="connsiteY6" fmla="*/ 513740 h 2253052"/>
              <a:gd name="connsiteX7" fmla="*/ 1366520 w 5478780"/>
              <a:gd name="connsiteY7" fmla="*/ 635660 h 2253052"/>
              <a:gd name="connsiteX8" fmla="*/ 1737360 w 5478780"/>
              <a:gd name="connsiteY8" fmla="*/ 701700 h 2253052"/>
              <a:gd name="connsiteX9" fmla="*/ 2108200 w 5478780"/>
              <a:gd name="connsiteY9" fmla="*/ 752500 h 2253052"/>
              <a:gd name="connsiteX10" fmla="*/ 2250440 w 5478780"/>
              <a:gd name="connsiteY10" fmla="*/ 823620 h 2253052"/>
              <a:gd name="connsiteX11" fmla="*/ 2367280 w 5478780"/>
              <a:gd name="connsiteY11" fmla="*/ 1042060 h 2253052"/>
              <a:gd name="connsiteX12" fmla="*/ 2443480 w 5478780"/>
              <a:gd name="connsiteY12" fmla="*/ 1194460 h 2253052"/>
              <a:gd name="connsiteX13" fmla="*/ 2540000 w 5478780"/>
              <a:gd name="connsiteY13" fmla="*/ 1260500 h 2253052"/>
              <a:gd name="connsiteX14" fmla="*/ 2758440 w 5478780"/>
              <a:gd name="connsiteY14" fmla="*/ 1311300 h 2253052"/>
              <a:gd name="connsiteX15" fmla="*/ 3114040 w 5478780"/>
              <a:gd name="connsiteY15" fmla="*/ 1321460 h 2253052"/>
              <a:gd name="connsiteX16" fmla="*/ 3332480 w 5478780"/>
              <a:gd name="connsiteY16" fmla="*/ 1341780 h 2253052"/>
              <a:gd name="connsiteX17" fmla="*/ 3515360 w 5478780"/>
              <a:gd name="connsiteY17" fmla="*/ 1438300 h 2253052"/>
              <a:gd name="connsiteX18" fmla="*/ 3662680 w 5478780"/>
              <a:gd name="connsiteY18" fmla="*/ 1585620 h 2253052"/>
              <a:gd name="connsiteX19" fmla="*/ 3896360 w 5478780"/>
              <a:gd name="connsiteY19" fmla="*/ 1768500 h 2253052"/>
              <a:gd name="connsiteX20" fmla="*/ 4160520 w 5478780"/>
              <a:gd name="connsiteY20" fmla="*/ 1875180 h 2253052"/>
              <a:gd name="connsiteX21" fmla="*/ 4338320 w 5478780"/>
              <a:gd name="connsiteY21" fmla="*/ 1909893 h 2253052"/>
              <a:gd name="connsiteX22" fmla="*/ 4476750 w 5478780"/>
              <a:gd name="connsiteY22" fmla="*/ 1914973 h 2253052"/>
              <a:gd name="connsiteX23" fmla="*/ 4563956 w 5478780"/>
              <a:gd name="connsiteY23" fmla="*/ 1908624 h 2253052"/>
              <a:gd name="connsiteX24" fmla="*/ 4643120 w 5478780"/>
              <a:gd name="connsiteY24" fmla="*/ 1868406 h 2253052"/>
              <a:gd name="connsiteX25" fmla="*/ 4671906 w 5478780"/>
              <a:gd name="connsiteY25" fmla="*/ 1823957 h 2253052"/>
              <a:gd name="connsiteX26" fmla="*/ 4712124 w 5478780"/>
              <a:gd name="connsiteY26" fmla="*/ 1718970 h 2253052"/>
              <a:gd name="connsiteX27" fmla="*/ 4745991 w 5478780"/>
              <a:gd name="connsiteY27" fmla="*/ 1881953 h 2253052"/>
              <a:gd name="connsiteX28" fmla="*/ 4756998 w 5478780"/>
              <a:gd name="connsiteY28" fmla="*/ 1961117 h 2253052"/>
              <a:gd name="connsiteX29" fmla="*/ 4773507 w 5478780"/>
              <a:gd name="connsiteY29" fmla="*/ 2065680 h 2253052"/>
              <a:gd name="connsiteX30" fmla="*/ 4795943 w 5478780"/>
              <a:gd name="connsiteY30" fmla="*/ 2135529 h 2253052"/>
              <a:gd name="connsiteX31" fmla="*/ 4844204 w 5478780"/>
              <a:gd name="connsiteY31" fmla="*/ 2004720 h 2253052"/>
              <a:gd name="connsiteX32" fmla="*/ 4905586 w 5478780"/>
              <a:gd name="connsiteY32" fmla="*/ 1982282 h 2253052"/>
              <a:gd name="connsiteX33" fmla="*/ 5012690 w 5478780"/>
              <a:gd name="connsiteY33" fmla="*/ 1981014 h 2253052"/>
              <a:gd name="connsiteX34" fmla="*/ 5118947 w 5478780"/>
              <a:gd name="connsiteY34" fmla="*/ 1975086 h 2253052"/>
              <a:gd name="connsiteX35" fmla="*/ 5167206 w 5478780"/>
              <a:gd name="connsiteY35" fmla="*/ 1957730 h 2253052"/>
              <a:gd name="connsiteX36" fmla="*/ 5193877 w 5478780"/>
              <a:gd name="connsiteY36" fmla="*/ 1900157 h 2253052"/>
              <a:gd name="connsiteX37" fmla="*/ 5226897 w 5478780"/>
              <a:gd name="connsiteY37" fmla="*/ 1813797 h 2253052"/>
              <a:gd name="connsiteX38" fmla="*/ 5263727 w 5478780"/>
              <a:gd name="connsiteY38" fmla="*/ 1926827 h 2253052"/>
              <a:gd name="connsiteX39" fmla="*/ 5287856 w 5478780"/>
              <a:gd name="connsiteY39" fmla="*/ 2105049 h 2253052"/>
              <a:gd name="connsiteX40" fmla="*/ 5323840 w 5478780"/>
              <a:gd name="connsiteY40" fmla="*/ 2251947 h 2253052"/>
              <a:gd name="connsiteX41" fmla="*/ 5351779 w 5478780"/>
              <a:gd name="connsiteY41" fmla="*/ 2170243 h 2253052"/>
              <a:gd name="connsiteX42" fmla="*/ 5377180 w 5478780"/>
              <a:gd name="connsiteY42" fmla="*/ 2130451 h 2253052"/>
              <a:gd name="connsiteX43" fmla="*/ 5412740 w 5478780"/>
              <a:gd name="connsiteY43" fmla="*/ 2116057 h 2253052"/>
              <a:gd name="connsiteX44" fmla="*/ 5430520 w 5478780"/>
              <a:gd name="connsiteY44" fmla="*/ 2115210 h 2253052"/>
              <a:gd name="connsiteX45" fmla="*/ 5478780 w 5478780"/>
              <a:gd name="connsiteY45" fmla="*/ 2116057 h 2253052"/>
              <a:gd name="connsiteX0" fmla="*/ 0 w 5478780"/>
              <a:gd name="connsiteY0" fmla="*/ 26060 h 2253052"/>
              <a:gd name="connsiteX1" fmla="*/ 284480 w 5478780"/>
              <a:gd name="connsiteY1" fmla="*/ 660 h 2253052"/>
              <a:gd name="connsiteX2" fmla="*/ 685800 w 5478780"/>
              <a:gd name="connsiteY2" fmla="*/ 10820 h 2253052"/>
              <a:gd name="connsiteX3" fmla="*/ 863600 w 5478780"/>
              <a:gd name="connsiteY3" fmla="*/ 46380 h 2253052"/>
              <a:gd name="connsiteX4" fmla="*/ 970280 w 5478780"/>
              <a:gd name="connsiteY4" fmla="*/ 102260 h 2253052"/>
              <a:gd name="connsiteX5" fmla="*/ 1102360 w 5478780"/>
              <a:gd name="connsiteY5" fmla="*/ 346100 h 2253052"/>
              <a:gd name="connsiteX6" fmla="*/ 1178560 w 5478780"/>
              <a:gd name="connsiteY6" fmla="*/ 513740 h 2253052"/>
              <a:gd name="connsiteX7" fmla="*/ 1366520 w 5478780"/>
              <a:gd name="connsiteY7" fmla="*/ 635660 h 2253052"/>
              <a:gd name="connsiteX8" fmla="*/ 1737360 w 5478780"/>
              <a:gd name="connsiteY8" fmla="*/ 701700 h 2253052"/>
              <a:gd name="connsiteX9" fmla="*/ 2108200 w 5478780"/>
              <a:gd name="connsiteY9" fmla="*/ 752500 h 2253052"/>
              <a:gd name="connsiteX10" fmla="*/ 2250440 w 5478780"/>
              <a:gd name="connsiteY10" fmla="*/ 823620 h 2253052"/>
              <a:gd name="connsiteX11" fmla="*/ 2367280 w 5478780"/>
              <a:gd name="connsiteY11" fmla="*/ 1042060 h 2253052"/>
              <a:gd name="connsiteX12" fmla="*/ 2443480 w 5478780"/>
              <a:gd name="connsiteY12" fmla="*/ 1194460 h 2253052"/>
              <a:gd name="connsiteX13" fmla="*/ 2540000 w 5478780"/>
              <a:gd name="connsiteY13" fmla="*/ 1260500 h 2253052"/>
              <a:gd name="connsiteX14" fmla="*/ 2758440 w 5478780"/>
              <a:gd name="connsiteY14" fmla="*/ 1311300 h 2253052"/>
              <a:gd name="connsiteX15" fmla="*/ 3114040 w 5478780"/>
              <a:gd name="connsiteY15" fmla="*/ 1321460 h 2253052"/>
              <a:gd name="connsiteX16" fmla="*/ 3332480 w 5478780"/>
              <a:gd name="connsiteY16" fmla="*/ 1341780 h 2253052"/>
              <a:gd name="connsiteX17" fmla="*/ 3515360 w 5478780"/>
              <a:gd name="connsiteY17" fmla="*/ 1438300 h 2253052"/>
              <a:gd name="connsiteX18" fmla="*/ 3662680 w 5478780"/>
              <a:gd name="connsiteY18" fmla="*/ 1585620 h 2253052"/>
              <a:gd name="connsiteX19" fmla="*/ 3896360 w 5478780"/>
              <a:gd name="connsiteY19" fmla="*/ 1768500 h 2253052"/>
              <a:gd name="connsiteX20" fmla="*/ 4160520 w 5478780"/>
              <a:gd name="connsiteY20" fmla="*/ 1875180 h 2253052"/>
              <a:gd name="connsiteX21" fmla="*/ 4338320 w 5478780"/>
              <a:gd name="connsiteY21" fmla="*/ 1909893 h 2253052"/>
              <a:gd name="connsiteX22" fmla="*/ 4476750 w 5478780"/>
              <a:gd name="connsiteY22" fmla="*/ 1914973 h 2253052"/>
              <a:gd name="connsiteX23" fmla="*/ 4563956 w 5478780"/>
              <a:gd name="connsiteY23" fmla="*/ 1908624 h 2253052"/>
              <a:gd name="connsiteX24" fmla="*/ 4643120 w 5478780"/>
              <a:gd name="connsiteY24" fmla="*/ 1868406 h 2253052"/>
              <a:gd name="connsiteX25" fmla="*/ 4671906 w 5478780"/>
              <a:gd name="connsiteY25" fmla="*/ 1823957 h 2253052"/>
              <a:gd name="connsiteX26" fmla="*/ 4712124 w 5478780"/>
              <a:gd name="connsiteY26" fmla="*/ 1718970 h 2253052"/>
              <a:gd name="connsiteX27" fmla="*/ 4745991 w 5478780"/>
              <a:gd name="connsiteY27" fmla="*/ 1881953 h 2253052"/>
              <a:gd name="connsiteX28" fmla="*/ 4756998 w 5478780"/>
              <a:gd name="connsiteY28" fmla="*/ 1961117 h 2253052"/>
              <a:gd name="connsiteX29" fmla="*/ 4773507 w 5478780"/>
              <a:gd name="connsiteY29" fmla="*/ 2065680 h 2253052"/>
              <a:gd name="connsiteX30" fmla="*/ 4795943 w 5478780"/>
              <a:gd name="connsiteY30" fmla="*/ 2135529 h 2253052"/>
              <a:gd name="connsiteX31" fmla="*/ 4844204 w 5478780"/>
              <a:gd name="connsiteY31" fmla="*/ 2004720 h 2253052"/>
              <a:gd name="connsiteX32" fmla="*/ 4905586 w 5478780"/>
              <a:gd name="connsiteY32" fmla="*/ 1982282 h 2253052"/>
              <a:gd name="connsiteX33" fmla="*/ 5012690 w 5478780"/>
              <a:gd name="connsiteY33" fmla="*/ 1981014 h 2253052"/>
              <a:gd name="connsiteX34" fmla="*/ 5118947 w 5478780"/>
              <a:gd name="connsiteY34" fmla="*/ 1975086 h 2253052"/>
              <a:gd name="connsiteX35" fmla="*/ 5167206 w 5478780"/>
              <a:gd name="connsiteY35" fmla="*/ 1957730 h 2253052"/>
              <a:gd name="connsiteX36" fmla="*/ 5193877 w 5478780"/>
              <a:gd name="connsiteY36" fmla="*/ 1900157 h 2253052"/>
              <a:gd name="connsiteX37" fmla="*/ 5241713 w 5478780"/>
              <a:gd name="connsiteY37" fmla="*/ 1824381 h 2253052"/>
              <a:gd name="connsiteX38" fmla="*/ 5263727 w 5478780"/>
              <a:gd name="connsiteY38" fmla="*/ 1926827 h 2253052"/>
              <a:gd name="connsiteX39" fmla="*/ 5287856 w 5478780"/>
              <a:gd name="connsiteY39" fmla="*/ 2105049 h 2253052"/>
              <a:gd name="connsiteX40" fmla="*/ 5323840 w 5478780"/>
              <a:gd name="connsiteY40" fmla="*/ 2251947 h 2253052"/>
              <a:gd name="connsiteX41" fmla="*/ 5351779 w 5478780"/>
              <a:gd name="connsiteY41" fmla="*/ 2170243 h 2253052"/>
              <a:gd name="connsiteX42" fmla="*/ 5377180 w 5478780"/>
              <a:gd name="connsiteY42" fmla="*/ 2130451 h 2253052"/>
              <a:gd name="connsiteX43" fmla="*/ 5412740 w 5478780"/>
              <a:gd name="connsiteY43" fmla="*/ 2116057 h 2253052"/>
              <a:gd name="connsiteX44" fmla="*/ 5430520 w 5478780"/>
              <a:gd name="connsiteY44" fmla="*/ 2115210 h 2253052"/>
              <a:gd name="connsiteX45" fmla="*/ 5478780 w 5478780"/>
              <a:gd name="connsiteY45" fmla="*/ 2116057 h 2253052"/>
              <a:gd name="connsiteX0" fmla="*/ 0 w 5478780"/>
              <a:gd name="connsiteY0" fmla="*/ 26060 h 2253052"/>
              <a:gd name="connsiteX1" fmla="*/ 284480 w 5478780"/>
              <a:gd name="connsiteY1" fmla="*/ 660 h 2253052"/>
              <a:gd name="connsiteX2" fmla="*/ 685800 w 5478780"/>
              <a:gd name="connsiteY2" fmla="*/ 10820 h 2253052"/>
              <a:gd name="connsiteX3" fmla="*/ 863600 w 5478780"/>
              <a:gd name="connsiteY3" fmla="*/ 46380 h 2253052"/>
              <a:gd name="connsiteX4" fmla="*/ 970280 w 5478780"/>
              <a:gd name="connsiteY4" fmla="*/ 102260 h 2253052"/>
              <a:gd name="connsiteX5" fmla="*/ 1102360 w 5478780"/>
              <a:gd name="connsiteY5" fmla="*/ 346100 h 2253052"/>
              <a:gd name="connsiteX6" fmla="*/ 1178560 w 5478780"/>
              <a:gd name="connsiteY6" fmla="*/ 513740 h 2253052"/>
              <a:gd name="connsiteX7" fmla="*/ 1366520 w 5478780"/>
              <a:gd name="connsiteY7" fmla="*/ 635660 h 2253052"/>
              <a:gd name="connsiteX8" fmla="*/ 1737360 w 5478780"/>
              <a:gd name="connsiteY8" fmla="*/ 701700 h 2253052"/>
              <a:gd name="connsiteX9" fmla="*/ 2108200 w 5478780"/>
              <a:gd name="connsiteY9" fmla="*/ 752500 h 2253052"/>
              <a:gd name="connsiteX10" fmla="*/ 2250440 w 5478780"/>
              <a:gd name="connsiteY10" fmla="*/ 823620 h 2253052"/>
              <a:gd name="connsiteX11" fmla="*/ 2367280 w 5478780"/>
              <a:gd name="connsiteY11" fmla="*/ 1042060 h 2253052"/>
              <a:gd name="connsiteX12" fmla="*/ 2443480 w 5478780"/>
              <a:gd name="connsiteY12" fmla="*/ 1194460 h 2253052"/>
              <a:gd name="connsiteX13" fmla="*/ 2540000 w 5478780"/>
              <a:gd name="connsiteY13" fmla="*/ 1260500 h 2253052"/>
              <a:gd name="connsiteX14" fmla="*/ 2758440 w 5478780"/>
              <a:gd name="connsiteY14" fmla="*/ 1311300 h 2253052"/>
              <a:gd name="connsiteX15" fmla="*/ 3114040 w 5478780"/>
              <a:gd name="connsiteY15" fmla="*/ 1321460 h 2253052"/>
              <a:gd name="connsiteX16" fmla="*/ 3332480 w 5478780"/>
              <a:gd name="connsiteY16" fmla="*/ 1341780 h 2253052"/>
              <a:gd name="connsiteX17" fmla="*/ 3515360 w 5478780"/>
              <a:gd name="connsiteY17" fmla="*/ 1438300 h 2253052"/>
              <a:gd name="connsiteX18" fmla="*/ 3662680 w 5478780"/>
              <a:gd name="connsiteY18" fmla="*/ 1585620 h 2253052"/>
              <a:gd name="connsiteX19" fmla="*/ 3896360 w 5478780"/>
              <a:gd name="connsiteY19" fmla="*/ 1768500 h 2253052"/>
              <a:gd name="connsiteX20" fmla="*/ 4160520 w 5478780"/>
              <a:gd name="connsiteY20" fmla="*/ 1875180 h 2253052"/>
              <a:gd name="connsiteX21" fmla="*/ 4338320 w 5478780"/>
              <a:gd name="connsiteY21" fmla="*/ 1909893 h 2253052"/>
              <a:gd name="connsiteX22" fmla="*/ 4476750 w 5478780"/>
              <a:gd name="connsiteY22" fmla="*/ 1914973 h 2253052"/>
              <a:gd name="connsiteX23" fmla="*/ 4563956 w 5478780"/>
              <a:gd name="connsiteY23" fmla="*/ 1908624 h 2253052"/>
              <a:gd name="connsiteX24" fmla="*/ 4643120 w 5478780"/>
              <a:gd name="connsiteY24" fmla="*/ 1868406 h 2253052"/>
              <a:gd name="connsiteX25" fmla="*/ 4671906 w 5478780"/>
              <a:gd name="connsiteY25" fmla="*/ 1823957 h 2253052"/>
              <a:gd name="connsiteX26" fmla="*/ 4712124 w 5478780"/>
              <a:gd name="connsiteY26" fmla="*/ 1718970 h 2253052"/>
              <a:gd name="connsiteX27" fmla="*/ 4745991 w 5478780"/>
              <a:gd name="connsiteY27" fmla="*/ 1881953 h 2253052"/>
              <a:gd name="connsiteX28" fmla="*/ 4756998 w 5478780"/>
              <a:gd name="connsiteY28" fmla="*/ 1961117 h 2253052"/>
              <a:gd name="connsiteX29" fmla="*/ 4773507 w 5478780"/>
              <a:gd name="connsiteY29" fmla="*/ 2065680 h 2253052"/>
              <a:gd name="connsiteX30" fmla="*/ 4795943 w 5478780"/>
              <a:gd name="connsiteY30" fmla="*/ 2135529 h 2253052"/>
              <a:gd name="connsiteX31" fmla="*/ 4844204 w 5478780"/>
              <a:gd name="connsiteY31" fmla="*/ 2004720 h 2253052"/>
              <a:gd name="connsiteX32" fmla="*/ 4905586 w 5478780"/>
              <a:gd name="connsiteY32" fmla="*/ 1982282 h 2253052"/>
              <a:gd name="connsiteX33" fmla="*/ 5012690 w 5478780"/>
              <a:gd name="connsiteY33" fmla="*/ 1981014 h 2253052"/>
              <a:gd name="connsiteX34" fmla="*/ 5118947 w 5478780"/>
              <a:gd name="connsiteY34" fmla="*/ 1975086 h 2253052"/>
              <a:gd name="connsiteX35" fmla="*/ 5167206 w 5478780"/>
              <a:gd name="connsiteY35" fmla="*/ 1957730 h 2253052"/>
              <a:gd name="connsiteX36" fmla="*/ 5193877 w 5478780"/>
              <a:gd name="connsiteY36" fmla="*/ 1900157 h 2253052"/>
              <a:gd name="connsiteX37" fmla="*/ 5239597 w 5478780"/>
              <a:gd name="connsiteY37" fmla="*/ 1824381 h 2253052"/>
              <a:gd name="connsiteX38" fmla="*/ 5263727 w 5478780"/>
              <a:gd name="connsiteY38" fmla="*/ 1926827 h 2253052"/>
              <a:gd name="connsiteX39" fmla="*/ 5287856 w 5478780"/>
              <a:gd name="connsiteY39" fmla="*/ 2105049 h 2253052"/>
              <a:gd name="connsiteX40" fmla="*/ 5323840 w 5478780"/>
              <a:gd name="connsiteY40" fmla="*/ 2251947 h 2253052"/>
              <a:gd name="connsiteX41" fmla="*/ 5351779 w 5478780"/>
              <a:gd name="connsiteY41" fmla="*/ 2170243 h 2253052"/>
              <a:gd name="connsiteX42" fmla="*/ 5377180 w 5478780"/>
              <a:gd name="connsiteY42" fmla="*/ 2130451 h 2253052"/>
              <a:gd name="connsiteX43" fmla="*/ 5412740 w 5478780"/>
              <a:gd name="connsiteY43" fmla="*/ 2116057 h 2253052"/>
              <a:gd name="connsiteX44" fmla="*/ 5430520 w 5478780"/>
              <a:gd name="connsiteY44" fmla="*/ 2115210 h 2253052"/>
              <a:gd name="connsiteX45" fmla="*/ 5478780 w 5478780"/>
              <a:gd name="connsiteY45" fmla="*/ 2116057 h 2253052"/>
              <a:gd name="connsiteX0" fmla="*/ 0 w 5516880"/>
              <a:gd name="connsiteY0" fmla="*/ 4234 h 2262976"/>
              <a:gd name="connsiteX1" fmla="*/ 322580 w 5516880"/>
              <a:gd name="connsiteY1" fmla="*/ 10584 h 2262976"/>
              <a:gd name="connsiteX2" fmla="*/ 723900 w 5516880"/>
              <a:gd name="connsiteY2" fmla="*/ 20744 h 2262976"/>
              <a:gd name="connsiteX3" fmla="*/ 901700 w 5516880"/>
              <a:gd name="connsiteY3" fmla="*/ 56304 h 2262976"/>
              <a:gd name="connsiteX4" fmla="*/ 1008380 w 5516880"/>
              <a:gd name="connsiteY4" fmla="*/ 112184 h 2262976"/>
              <a:gd name="connsiteX5" fmla="*/ 1140460 w 5516880"/>
              <a:gd name="connsiteY5" fmla="*/ 356024 h 2262976"/>
              <a:gd name="connsiteX6" fmla="*/ 1216660 w 5516880"/>
              <a:gd name="connsiteY6" fmla="*/ 523664 h 2262976"/>
              <a:gd name="connsiteX7" fmla="*/ 1404620 w 5516880"/>
              <a:gd name="connsiteY7" fmla="*/ 645584 h 2262976"/>
              <a:gd name="connsiteX8" fmla="*/ 1775460 w 5516880"/>
              <a:gd name="connsiteY8" fmla="*/ 711624 h 2262976"/>
              <a:gd name="connsiteX9" fmla="*/ 2146300 w 5516880"/>
              <a:gd name="connsiteY9" fmla="*/ 762424 h 2262976"/>
              <a:gd name="connsiteX10" fmla="*/ 2288540 w 5516880"/>
              <a:gd name="connsiteY10" fmla="*/ 833544 h 2262976"/>
              <a:gd name="connsiteX11" fmla="*/ 2405380 w 5516880"/>
              <a:gd name="connsiteY11" fmla="*/ 1051984 h 2262976"/>
              <a:gd name="connsiteX12" fmla="*/ 2481580 w 5516880"/>
              <a:gd name="connsiteY12" fmla="*/ 1204384 h 2262976"/>
              <a:gd name="connsiteX13" fmla="*/ 2578100 w 5516880"/>
              <a:gd name="connsiteY13" fmla="*/ 1270424 h 2262976"/>
              <a:gd name="connsiteX14" fmla="*/ 2796540 w 5516880"/>
              <a:gd name="connsiteY14" fmla="*/ 1321224 h 2262976"/>
              <a:gd name="connsiteX15" fmla="*/ 3152140 w 5516880"/>
              <a:gd name="connsiteY15" fmla="*/ 1331384 h 2262976"/>
              <a:gd name="connsiteX16" fmla="*/ 3370580 w 5516880"/>
              <a:gd name="connsiteY16" fmla="*/ 1351704 h 2262976"/>
              <a:gd name="connsiteX17" fmla="*/ 3553460 w 5516880"/>
              <a:gd name="connsiteY17" fmla="*/ 1448224 h 2262976"/>
              <a:gd name="connsiteX18" fmla="*/ 3700780 w 5516880"/>
              <a:gd name="connsiteY18" fmla="*/ 1595544 h 2262976"/>
              <a:gd name="connsiteX19" fmla="*/ 3934460 w 5516880"/>
              <a:gd name="connsiteY19" fmla="*/ 1778424 h 2262976"/>
              <a:gd name="connsiteX20" fmla="*/ 4198620 w 5516880"/>
              <a:gd name="connsiteY20" fmla="*/ 1885104 h 2262976"/>
              <a:gd name="connsiteX21" fmla="*/ 4376420 w 5516880"/>
              <a:gd name="connsiteY21" fmla="*/ 1919817 h 2262976"/>
              <a:gd name="connsiteX22" fmla="*/ 4514850 w 5516880"/>
              <a:gd name="connsiteY22" fmla="*/ 1924897 h 2262976"/>
              <a:gd name="connsiteX23" fmla="*/ 4602056 w 5516880"/>
              <a:gd name="connsiteY23" fmla="*/ 1918548 h 2262976"/>
              <a:gd name="connsiteX24" fmla="*/ 4681220 w 5516880"/>
              <a:gd name="connsiteY24" fmla="*/ 1878330 h 2262976"/>
              <a:gd name="connsiteX25" fmla="*/ 4710006 w 5516880"/>
              <a:gd name="connsiteY25" fmla="*/ 1833881 h 2262976"/>
              <a:gd name="connsiteX26" fmla="*/ 4750224 w 5516880"/>
              <a:gd name="connsiteY26" fmla="*/ 1728894 h 2262976"/>
              <a:gd name="connsiteX27" fmla="*/ 4784091 w 5516880"/>
              <a:gd name="connsiteY27" fmla="*/ 1891877 h 2262976"/>
              <a:gd name="connsiteX28" fmla="*/ 4795098 w 5516880"/>
              <a:gd name="connsiteY28" fmla="*/ 1971041 h 2262976"/>
              <a:gd name="connsiteX29" fmla="*/ 4811607 w 5516880"/>
              <a:gd name="connsiteY29" fmla="*/ 2075604 h 2262976"/>
              <a:gd name="connsiteX30" fmla="*/ 4834043 w 5516880"/>
              <a:gd name="connsiteY30" fmla="*/ 2145453 h 2262976"/>
              <a:gd name="connsiteX31" fmla="*/ 4882304 w 5516880"/>
              <a:gd name="connsiteY31" fmla="*/ 2014644 h 2262976"/>
              <a:gd name="connsiteX32" fmla="*/ 4943686 w 5516880"/>
              <a:gd name="connsiteY32" fmla="*/ 1992206 h 2262976"/>
              <a:gd name="connsiteX33" fmla="*/ 5050790 w 5516880"/>
              <a:gd name="connsiteY33" fmla="*/ 1990938 h 2262976"/>
              <a:gd name="connsiteX34" fmla="*/ 5157047 w 5516880"/>
              <a:gd name="connsiteY34" fmla="*/ 1985010 h 2262976"/>
              <a:gd name="connsiteX35" fmla="*/ 5205306 w 5516880"/>
              <a:gd name="connsiteY35" fmla="*/ 1967654 h 2262976"/>
              <a:gd name="connsiteX36" fmla="*/ 5231977 w 5516880"/>
              <a:gd name="connsiteY36" fmla="*/ 1910081 h 2262976"/>
              <a:gd name="connsiteX37" fmla="*/ 5277697 w 5516880"/>
              <a:gd name="connsiteY37" fmla="*/ 1834305 h 2262976"/>
              <a:gd name="connsiteX38" fmla="*/ 5301827 w 5516880"/>
              <a:gd name="connsiteY38" fmla="*/ 1936751 h 2262976"/>
              <a:gd name="connsiteX39" fmla="*/ 5325956 w 5516880"/>
              <a:gd name="connsiteY39" fmla="*/ 2114973 h 2262976"/>
              <a:gd name="connsiteX40" fmla="*/ 5361940 w 5516880"/>
              <a:gd name="connsiteY40" fmla="*/ 2261871 h 2262976"/>
              <a:gd name="connsiteX41" fmla="*/ 5389879 w 5516880"/>
              <a:gd name="connsiteY41" fmla="*/ 2180167 h 2262976"/>
              <a:gd name="connsiteX42" fmla="*/ 5415280 w 5516880"/>
              <a:gd name="connsiteY42" fmla="*/ 2140375 h 2262976"/>
              <a:gd name="connsiteX43" fmla="*/ 5450840 w 5516880"/>
              <a:gd name="connsiteY43" fmla="*/ 2125981 h 2262976"/>
              <a:gd name="connsiteX44" fmla="*/ 5468620 w 5516880"/>
              <a:gd name="connsiteY44" fmla="*/ 2125134 h 2262976"/>
              <a:gd name="connsiteX45" fmla="*/ 5516880 w 5516880"/>
              <a:gd name="connsiteY45" fmla="*/ 2125981 h 226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16880" h="2262976">
                <a:moveTo>
                  <a:pt x="0" y="4234"/>
                </a:moveTo>
                <a:cubicBezTo>
                  <a:pt x="85090" y="-7196"/>
                  <a:pt x="201930" y="7832"/>
                  <a:pt x="322580" y="10584"/>
                </a:cubicBezTo>
                <a:cubicBezTo>
                  <a:pt x="443230" y="13336"/>
                  <a:pt x="627380" y="13124"/>
                  <a:pt x="723900" y="20744"/>
                </a:cubicBezTo>
                <a:cubicBezTo>
                  <a:pt x="820420" y="28364"/>
                  <a:pt x="854287" y="41064"/>
                  <a:pt x="901700" y="56304"/>
                </a:cubicBezTo>
                <a:cubicBezTo>
                  <a:pt x="949113" y="71544"/>
                  <a:pt x="968587" y="62231"/>
                  <a:pt x="1008380" y="112184"/>
                </a:cubicBezTo>
                <a:cubicBezTo>
                  <a:pt x="1048173" y="162137"/>
                  <a:pt x="1105747" y="287444"/>
                  <a:pt x="1140460" y="356024"/>
                </a:cubicBezTo>
                <a:cubicBezTo>
                  <a:pt x="1175173" y="424604"/>
                  <a:pt x="1172633" y="475404"/>
                  <a:pt x="1216660" y="523664"/>
                </a:cubicBezTo>
                <a:cubicBezTo>
                  <a:pt x="1260687" y="571924"/>
                  <a:pt x="1311487" y="614257"/>
                  <a:pt x="1404620" y="645584"/>
                </a:cubicBezTo>
                <a:cubicBezTo>
                  <a:pt x="1497753" y="676911"/>
                  <a:pt x="1651847" y="692151"/>
                  <a:pt x="1775460" y="711624"/>
                </a:cubicBezTo>
                <a:cubicBezTo>
                  <a:pt x="1899073" y="731097"/>
                  <a:pt x="2060787" y="742104"/>
                  <a:pt x="2146300" y="762424"/>
                </a:cubicBezTo>
                <a:cubicBezTo>
                  <a:pt x="2231813" y="782744"/>
                  <a:pt x="2245360" y="785284"/>
                  <a:pt x="2288540" y="833544"/>
                </a:cubicBezTo>
                <a:cubicBezTo>
                  <a:pt x="2331720" y="881804"/>
                  <a:pt x="2373207" y="990177"/>
                  <a:pt x="2405380" y="1051984"/>
                </a:cubicBezTo>
                <a:cubicBezTo>
                  <a:pt x="2437553" y="1113791"/>
                  <a:pt x="2452793" y="1167977"/>
                  <a:pt x="2481580" y="1204384"/>
                </a:cubicBezTo>
                <a:cubicBezTo>
                  <a:pt x="2510367" y="1240791"/>
                  <a:pt x="2525607" y="1250951"/>
                  <a:pt x="2578100" y="1270424"/>
                </a:cubicBezTo>
                <a:cubicBezTo>
                  <a:pt x="2630593" y="1289897"/>
                  <a:pt x="2700867" y="1311064"/>
                  <a:pt x="2796540" y="1321224"/>
                </a:cubicBezTo>
                <a:cubicBezTo>
                  <a:pt x="2892213" y="1331384"/>
                  <a:pt x="3056467" y="1326304"/>
                  <a:pt x="3152140" y="1331384"/>
                </a:cubicBezTo>
                <a:cubicBezTo>
                  <a:pt x="3247813" y="1336464"/>
                  <a:pt x="3303693" y="1332231"/>
                  <a:pt x="3370580" y="1351704"/>
                </a:cubicBezTo>
                <a:cubicBezTo>
                  <a:pt x="3437467" y="1371177"/>
                  <a:pt x="3498427" y="1407584"/>
                  <a:pt x="3553460" y="1448224"/>
                </a:cubicBezTo>
                <a:cubicBezTo>
                  <a:pt x="3608493" y="1488864"/>
                  <a:pt x="3637280" y="1540511"/>
                  <a:pt x="3700780" y="1595544"/>
                </a:cubicBezTo>
                <a:cubicBezTo>
                  <a:pt x="3764280" y="1650577"/>
                  <a:pt x="3851487" y="1730164"/>
                  <a:pt x="3934460" y="1778424"/>
                </a:cubicBezTo>
                <a:cubicBezTo>
                  <a:pt x="4017433" y="1826684"/>
                  <a:pt x="4124960" y="1861539"/>
                  <a:pt x="4198620" y="1885104"/>
                </a:cubicBezTo>
                <a:cubicBezTo>
                  <a:pt x="4272280" y="1908670"/>
                  <a:pt x="4321598" y="1919535"/>
                  <a:pt x="4376420" y="1919817"/>
                </a:cubicBezTo>
                <a:cubicBezTo>
                  <a:pt x="4431242" y="1920099"/>
                  <a:pt x="4477244" y="1925108"/>
                  <a:pt x="4514850" y="1924897"/>
                </a:cubicBezTo>
                <a:cubicBezTo>
                  <a:pt x="4552456" y="1924686"/>
                  <a:pt x="4574328" y="1926309"/>
                  <a:pt x="4602056" y="1918548"/>
                </a:cubicBezTo>
                <a:cubicBezTo>
                  <a:pt x="4629784" y="1910787"/>
                  <a:pt x="4663229" y="1892441"/>
                  <a:pt x="4681220" y="1878330"/>
                </a:cubicBezTo>
                <a:cubicBezTo>
                  <a:pt x="4699211" y="1864219"/>
                  <a:pt x="4698505" y="1858787"/>
                  <a:pt x="4710006" y="1833881"/>
                </a:cubicBezTo>
                <a:cubicBezTo>
                  <a:pt x="4721507" y="1808975"/>
                  <a:pt x="4737877" y="1719228"/>
                  <a:pt x="4750224" y="1728894"/>
                </a:cubicBezTo>
                <a:cubicBezTo>
                  <a:pt x="4762572" y="1738560"/>
                  <a:pt x="4776612" y="1851519"/>
                  <a:pt x="4784091" y="1891877"/>
                </a:cubicBezTo>
                <a:cubicBezTo>
                  <a:pt x="4791570" y="1932235"/>
                  <a:pt x="4790512" y="1940420"/>
                  <a:pt x="4795098" y="1971041"/>
                </a:cubicBezTo>
                <a:cubicBezTo>
                  <a:pt x="4799684" y="2001662"/>
                  <a:pt x="4808645" y="2044419"/>
                  <a:pt x="4811607" y="2075604"/>
                </a:cubicBezTo>
                <a:cubicBezTo>
                  <a:pt x="4818803" y="2106789"/>
                  <a:pt x="4822260" y="2155613"/>
                  <a:pt x="4834043" y="2145453"/>
                </a:cubicBezTo>
                <a:cubicBezTo>
                  <a:pt x="4845826" y="2135293"/>
                  <a:pt x="4864030" y="2040185"/>
                  <a:pt x="4882304" y="2014644"/>
                </a:cubicBezTo>
                <a:cubicBezTo>
                  <a:pt x="4900578" y="1989103"/>
                  <a:pt x="4915605" y="1996157"/>
                  <a:pt x="4943686" y="1992206"/>
                </a:cubicBezTo>
                <a:cubicBezTo>
                  <a:pt x="4971767" y="1988255"/>
                  <a:pt x="5022286" y="1987551"/>
                  <a:pt x="5050790" y="1990938"/>
                </a:cubicBezTo>
                <a:cubicBezTo>
                  <a:pt x="5083528" y="1994325"/>
                  <a:pt x="5131294" y="1988891"/>
                  <a:pt x="5157047" y="1985010"/>
                </a:cubicBezTo>
                <a:cubicBezTo>
                  <a:pt x="5182800" y="1981129"/>
                  <a:pt x="5193523" y="1976614"/>
                  <a:pt x="5205306" y="1967654"/>
                </a:cubicBezTo>
                <a:cubicBezTo>
                  <a:pt x="5217089" y="1958694"/>
                  <a:pt x="5219912" y="1932306"/>
                  <a:pt x="5231977" y="1910081"/>
                </a:cubicBezTo>
                <a:cubicBezTo>
                  <a:pt x="5244042" y="1887856"/>
                  <a:pt x="5266055" y="1829860"/>
                  <a:pt x="5277697" y="1834305"/>
                </a:cubicBezTo>
                <a:cubicBezTo>
                  <a:pt x="5289339" y="1838750"/>
                  <a:pt x="5293784" y="1889973"/>
                  <a:pt x="5301827" y="1936751"/>
                </a:cubicBezTo>
                <a:cubicBezTo>
                  <a:pt x="5309870" y="1983529"/>
                  <a:pt x="5315937" y="2060786"/>
                  <a:pt x="5325956" y="2114973"/>
                </a:cubicBezTo>
                <a:cubicBezTo>
                  <a:pt x="5335975" y="2169160"/>
                  <a:pt x="5351286" y="2251005"/>
                  <a:pt x="5361940" y="2261871"/>
                </a:cubicBezTo>
                <a:cubicBezTo>
                  <a:pt x="5372594" y="2272737"/>
                  <a:pt x="5380989" y="2200416"/>
                  <a:pt x="5389879" y="2180167"/>
                </a:cubicBezTo>
                <a:cubicBezTo>
                  <a:pt x="5398769" y="2159918"/>
                  <a:pt x="5405120" y="2149406"/>
                  <a:pt x="5415280" y="2140375"/>
                </a:cubicBezTo>
                <a:cubicBezTo>
                  <a:pt x="5425440" y="2131344"/>
                  <a:pt x="5441950" y="2128521"/>
                  <a:pt x="5450840" y="2125981"/>
                </a:cubicBezTo>
                <a:cubicBezTo>
                  <a:pt x="5459730" y="2123441"/>
                  <a:pt x="5457613" y="2125134"/>
                  <a:pt x="5468620" y="2125134"/>
                </a:cubicBezTo>
                <a:cubicBezTo>
                  <a:pt x="5479627" y="2125134"/>
                  <a:pt x="5506720" y="2123441"/>
                  <a:pt x="5516880" y="2125981"/>
                </a:cubicBezTo>
              </a:path>
            </a:pathLst>
          </a:custGeom>
          <a:noFill/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813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85478" y="388380"/>
            <a:ext cx="1115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Free electrons – the </a:t>
            </a:r>
            <a:r>
              <a:rPr lang="en-US" sz="2400" i="1" dirty="0" err="1"/>
              <a:t>Drude</a:t>
            </a:r>
            <a:r>
              <a:rPr lang="en-US" sz="2400" i="1" dirty="0"/>
              <a:t> –</a:t>
            </a:r>
            <a:r>
              <a:rPr lang="en-US" sz="2400" i="1" dirty="0" err="1"/>
              <a:t>Zener</a:t>
            </a:r>
            <a:r>
              <a:rPr lang="en-US" sz="2400" i="1" dirty="0"/>
              <a:t> model for metals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585478" y="1733938"/>
                <a:ext cx="2931379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8" y="1733938"/>
                <a:ext cx="2931379" cy="6481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65657" y="963161"/>
            <a:ext cx="1125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can use the same approach as Lorentz, omitting the restoring force (which actually means that the resonance frequency is zero in this case):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85478" y="2576758"/>
                <a:ext cx="11256739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Similarly as before, we can find the dielectric function as follows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2000" dirty="0"/>
                  <a:t> to allow for optical transitions: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8" y="2576758"/>
                <a:ext cx="11256739" cy="731547"/>
              </a:xfrm>
              <a:prstGeom prst="rect">
                <a:avLst/>
              </a:prstGeom>
              <a:blipFill>
                <a:blip r:embed="rId3"/>
                <a:stretch>
                  <a:fillRect l="-541" t="-4167" b="-141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565657" y="3217962"/>
                <a:ext cx="2495811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7" y="3217962"/>
                <a:ext cx="2495811" cy="617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565657" y="3959287"/>
                <a:ext cx="2357953" cy="650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7" y="3959287"/>
                <a:ext cx="2357953" cy="6506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3614421" y="4044693"/>
                <a:ext cx="1837170" cy="610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with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421" y="4044693"/>
                <a:ext cx="1837170" cy="610745"/>
              </a:xfrm>
              <a:prstGeom prst="rect">
                <a:avLst/>
              </a:prstGeom>
              <a:blipFill>
                <a:blip r:embed="rId6"/>
                <a:stretch>
                  <a:fillRect l="-66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65657" y="4952430"/>
                <a:ext cx="5093271" cy="54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Optical conductivity follows from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i="1" dirty="0"/>
                  <a:t>: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7" y="4952430"/>
                <a:ext cx="5093271" cy="540597"/>
              </a:xfrm>
              <a:prstGeom prst="rect">
                <a:avLst/>
              </a:prstGeom>
              <a:blipFill>
                <a:blip r:embed="rId7"/>
                <a:stretch>
                  <a:fillRect l="-131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585478" y="5632208"/>
                <a:ext cx="3217804" cy="650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8" y="5632208"/>
                <a:ext cx="3217804" cy="650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5900616" y="194921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(6)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895227" y="341287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(7)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911138" y="416539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(8)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922813" y="581142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(9)</a:t>
            </a:r>
          </a:p>
        </p:txBody>
      </p:sp>
    </p:spTree>
    <p:extLst>
      <p:ext uri="{BB962C8B-B14F-4D97-AF65-F5344CB8AC3E}">
        <p14:creationId xmlns:p14="http://schemas.microsoft.com/office/powerpoint/2010/main" val="296592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49856" y="406400"/>
                <a:ext cx="7546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a)  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the optical conductivity must equal the DC conductivity which is: 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56" y="406400"/>
                <a:ext cx="7546746" cy="369332"/>
              </a:xfrm>
              <a:prstGeom prst="rect">
                <a:avLst/>
              </a:prstGeom>
              <a:blipFill>
                <a:blip r:embed="rId2"/>
                <a:stretch>
                  <a:fillRect l="-727" t="-10000" b="-2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480291" y="942781"/>
                <a:ext cx="2346348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91" y="942781"/>
                <a:ext cx="2346348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944857" y="1121396"/>
                <a:ext cx="7033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,where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the relaxation time or time between electron collisions.</a:t>
                </a: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857" y="1121396"/>
                <a:ext cx="7033952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80291" y="1782312"/>
            <a:ext cx="500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with the optical conductivity provides: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5737212" y="1661510"/>
                <a:ext cx="1449243" cy="656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212" y="1661510"/>
                <a:ext cx="1449243" cy="656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7366227" y="1804915"/>
            <a:ext cx="306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, using the free electron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80291" y="2535175"/>
                <a:ext cx="11419609" cy="739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From here, we can estimate the mobility in metals assuming a damping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0.01 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eV</m:t>
                        </m:r>
                      </m:e>
                    </m:d>
                  </m:oMath>
                </a14:m>
                <a:r>
                  <a:rPr lang="en-US" dirty="0"/>
                  <a:t> similar to the phonon energy.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being representative for e.g. alkali metals.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91" y="2535175"/>
                <a:ext cx="11419609" cy="739946"/>
              </a:xfrm>
              <a:prstGeom prst="rect">
                <a:avLst/>
              </a:prstGeom>
              <a:blipFill>
                <a:blip r:embed="rId6"/>
                <a:stretch>
                  <a:fillRect l="-481" t="-4959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542620" y="3748353"/>
            <a:ext cx="8600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400" i="1" dirty="0"/>
              <a:t>Analysis of the </a:t>
            </a:r>
            <a:r>
              <a:rPr lang="de-CH" sz="2400" i="1" dirty="0" err="1"/>
              <a:t>optical</a:t>
            </a:r>
            <a:r>
              <a:rPr lang="de-CH" sz="2400" i="1" dirty="0"/>
              <a:t> </a:t>
            </a:r>
            <a:r>
              <a:rPr lang="de-CH" sz="2400" i="1" dirty="0" err="1"/>
              <a:t>properties</a:t>
            </a:r>
            <a:r>
              <a:rPr lang="de-CH" sz="2400" i="1" dirty="0"/>
              <a:t> in the </a:t>
            </a:r>
            <a:r>
              <a:rPr lang="de-CH" sz="2400" i="1" dirty="0" err="1"/>
              <a:t>low</a:t>
            </a:r>
            <a:r>
              <a:rPr lang="de-CH" sz="2400" i="1" dirty="0"/>
              <a:t> and high </a:t>
            </a:r>
            <a:r>
              <a:rPr lang="de-CH" sz="2400" i="1" dirty="0" err="1"/>
              <a:t>energy</a:t>
            </a:r>
            <a:r>
              <a:rPr lang="de-CH" sz="2400" i="1" dirty="0"/>
              <a:t> </a:t>
            </a:r>
            <a:r>
              <a:rPr lang="de-CH" sz="2400" i="1" dirty="0" err="1"/>
              <a:t>regime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449856" y="4455454"/>
                <a:ext cx="1243161" cy="461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b)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56" y="4455454"/>
                <a:ext cx="1243161" cy="461473"/>
              </a:xfrm>
              <a:prstGeom prst="rect">
                <a:avLst/>
              </a:prstGeom>
              <a:blipFill>
                <a:blip r:embed="rId7"/>
                <a:stretch>
                  <a:fillRect l="-4412" b="-789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480291" y="5698106"/>
                <a:ext cx="2725361" cy="653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91" y="5698106"/>
                <a:ext cx="2725361" cy="6533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532260" y="5394265"/>
                <a:ext cx="22424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From (7)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de-CH" dirty="0"/>
                  <a:t>:</a:t>
                </a: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60" y="5394265"/>
                <a:ext cx="2242409" cy="369332"/>
              </a:xfrm>
              <a:prstGeom prst="rect">
                <a:avLst/>
              </a:prstGeom>
              <a:blipFill>
                <a:blip r:embed="rId9"/>
                <a:stretch>
                  <a:fillRect l="-2174" t="-10000" r="-1359" b="-2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3650211" y="5328774"/>
                <a:ext cx="22424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From (8)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de-CH" dirty="0"/>
                  <a:t>:</a:t>
                </a: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211" y="5328774"/>
                <a:ext cx="2242409" cy="369332"/>
              </a:xfrm>
              <a:prstGeom prst="rect">
                <a:avLst/>
              </a:prstGeom>
              <a:blipFill>
                <a:blip r:embed="rId10"/>
                <a:stretch>
                  <a:fillRect l="-2446" t="-8197" r="-1087" b="-2459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3592438" y="5698106"/>
                <a:ext cx="2938432" cy="694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38" y="5698106"/>
                <a:ext cx="2938432" cy="6944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feil nach rechts 17"/>
          <p:cNvSpPr/>
          <p:nvPr/>
        </p:nvSpPr>
        <p:spPr>
          <a:xfrm>
            <a:off x="6972353" y="6003574"/>
            <a:ext cx="457794" cy="1660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7712745" y="5742035"/>
                <a:ext cx="1286827" cy="609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745" y="5742035"/>
                <a:ext cx="1286827" cy="6096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hteck 19"/>
          <p:cNvSpPr/>
          <p:nvPr/>
        </p:nvSpPr>
        <p:spPr>
          <a:xfrm>
            <a:off x="9282170" y="5860650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(10)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101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763777" y="559426"/>
                <a:ext cx="28661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From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de-CH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CH" dirty="0"/>
                  <a:t> </a:t>
                </a:r>
                <a:r>
                  <a:rPr lang="de-CH" dirty="0" err="1"/>
                  <a:t>we</a:t>
                </a:r>
                <a:r>
                  <a:rPr lang="de-CH" dirty="0"/>
                  <a:t> </a:t>
                </a:r>
                <a:r>
                  <a:rPr lang="de-CH" dirty="0" err="1"/>
                  <a:t>can</a:t>
                </a:r>
                <a:r>
                  <a:rPr lang="de-CH" dirty="0"/>
                  <a:t> </a:t>
                </a:r>
                <a:r>
                  <a:rPr lang="de-CH" dirty="0" err="1"/>
                  <a:t>obtain</a:t>
                </a:r>
                <a:r>
                  <a:rPr lang="de-CH" dirty="0"/>
                  <a:t>:</a:t>
                </a: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7" y="559426"/>
                <a:ext cx="2866169" cy="369332"/>
              </a:xfrm>
              <a:prstGeom prst="rect">
                <a:avLst/>
              </a:prstGeom>
              <a:blipFill>
                <a:blip r:embed="rId2"/>
                <a:stretch>
                  <a:fillRect l="-1702" t="-10000" r="-1277" b="-2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763777" y="1113424"/>
                <a:ext cx="3045513" cy="698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de-CH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7" y="1113424"/>
                <a:ext cx="3045513" cy="698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4638581" y="1113424"/>
                <a:ext cx="3214983" cy="698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de-CH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581" y="1113424"/>
                <a:ext cx="3214983" cy="698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763777" y="2204045"/>
                <a:ext cx="6416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By inserting (10) in above formulas and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we obtain:  </a:t>
                </a:r>
                <a:endParaRPr lang="de-CH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7" y="2204045"/>
                <a:ext cx="6416885" cy="369332"/>
              </a:xfrm>
              <a:prstGeom prst="rect">
                <a:avLst/>
              </a:prstGeom>
              <a:blipFill>
                <a:blip r:embed="rId5"/>
                <a:stretch>
                  <a:fillRect l="-760" t="-10000" r="-855" b="-2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883045" y="2698386"/>
                <a:ext cx="5801140" cy="908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de-CH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45" y="2698386"/>
                <a:ext cx="5801140" cy="9088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763777" y="3761469"/>
                <a:ext cx="10553580" cy="673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CH" dirty="0" err="1"/>
                  <a:t>For</a:t>
                </a:r>
                <a:r>
                  <a:rPr lang="de-CH" dirty="0"/>
                  <a:t> </a:t>
                </a:r>
                <a:r>
                  <a:rPr lang="de-CH" dirty="0" err="1"/>
                  <a:t>the</a:t>
                </a:r>
                <a:r>
                  <a:rPr lang="de-CH" dirty="0"/>
                  <a:t> last </a:t>
                </a:r>
                <a:r>
                  <a:rPr lang="de-CH" dirty="0" err="1"/>
                  <a:t>equation</a:t>
                </a:r>
                <a:r>
                  <a:rPr lang="de-CH" dirty="0"/>
                  <a:t> </a:t>
                </a:r>
                <a:r>
                  <a:rPr lang="de-CH" dirty="0" err="1"/>
                  <a:t>we</a:t>
                </a:r>
                <a:r>
                  <a:rPr lang="de-CH" dirty="0"/>
                  <a:t> </a:t>
                </a:r>
                <a:r>
                  <a:rPr lang="de-CH" dirty="0" err="1"/>
                  <a:t>used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for the DC conductivity. At perpendicular incidence we have at the air metal interface:</a:t>
                </a: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7" y="3761469"/>
                <a:ext cx="10553580" cy="673261"/>
              </a:xfrm>
              <a:prstGeom prst="rect">
                <a:avLst/>
              </a:prstGeom>
              <a:blipFill>
                <a:blip r:embed="rId7"/>
                <a:stretch>
                  <a:fillRect l="-462" t="-2727" r="-173" b="-1363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763777" y="4667250"/>
                <a:ext cx="10673819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C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de-CH" dirty="0"/>
                  <a:t>   </a:t>
                </a:r>
                <a:r>
                  <a:rPr lang="de-CH" dirty="0" err="1"/>
                  <a:t>and</a:t>
                </a:r>
                <a:r>
                  <a:rPr lang="de-CH" dirty="0"/>
                  <a:t> </a:t>
                </a:r>
                <a:r>
                  <a:rPr lang="de-CH" dirty="0" err="1"/>
                  <a:t>replacing</a:t>
                </a:r>
                <a:r>
                  <a:rPr lang="de-CH" dirty="0"/>
                  <a:t> n </a:t>
                </a:r>
                <a:r>
                  <a:rPr lang="de-CH" dirty="0" err="1"/>
                  <a:t>according</a:t>
                </a:r>
                <a:r>
                  <a:rPr lang="de-CH" dirty="0"/>
                  <a:t> </a:t>
                </a:r>
                <a:r>
                  <a:rPr lang="de-CH" dirty="0" err="1"/>
                  <a:t>to</a:t>
                </a:r>
                <a:r>
                  <a:rPr lang="de-CH" dirty="0"/>
                  <a:t> (11) </a:t>
                </a:r>
                <a:r>
                  <a:rPr lang="de-CH" dirty="0" err="1"/>
                  <a:t>we</a:t>
                </a:r>
                <a:r>
                  <a:rPr lang="de-CH" dirty="0"/>
                  <a:t> </a:t>
                </a:r>
                <a:r>
                  <a:rPr lang="de-CH" dirty="0" err="1"/>
                  <a:t>have</a:t>
                </a:r>
                <a:r>
                  <a:rPr lang="de-CH" dirty="0"/>
                  <a:t>:</a:t>
                </a: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7" y="4667250"/>
                <a:ext cx="10673819" cy="559897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63777" y="5587293"/>
                <a:ext cx="4267450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=1−2</m:t>
                      </m:r>
                      <m:rad>
                        <m:radPr>
                          <m:degHide m:val="on"/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7" y="5587293"/>
                <a:ext cx="4267450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/>
          <p:cNvSpPr/>
          <p:nvPr/>
        </p:nvSpPr>
        <p:spPr>
          <a:xfrm>
            <a:off x="7240896" y="2980534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(11) 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/>
              <p:cNvSpPr/>
              <p:nvPr/>
            </p:nvSpPr>
            <p:spPr>
              <a:xfrm>
                <a:off x="5600340" y="5714920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This is the Hagen-Rubens relation: reflectivity is highest for metals with high DC conductivity and goes to R=1 for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Rechtec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340" y="5714920"/>
                <a:ext cx="6096000" cy="646331"/>
              </a:xfrm>
              <a:prstGeom prst="rect">
                <a:avLst/>
              </a:prstGeom>
              <a:blipFill>
                <a:blip r:embed="rId10"/>
                <a:stretch>
                  <a:fillRect l="-900" t="-4673" b="-1308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14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548970" y="454954"/>
                <a:ext cx="1272015" cy="461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dirty="0"/>
                  <a:t>c)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den>
                    </m:f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70" y="454954"/>
                <a:ext cx="1272015" cy="461473"/>
              </a:xfrm>
              <a:prstGeom prst="rect">
                <a:avLst/>
              </a:prstGeom>
              <a:blipFill>
                <a:blip r:embed="rId2"/>
                <a:stretch>
                  <a:fillRect l="-3828" b="-933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584303" y="1440690"/>
                <a:ext cx="2826223" cy="7022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de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3" y="1440690"/>
                <a:ext cx="2826223" cy="702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604265" y="2082571"/>
                <a:ext cx="1438663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de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5" y="2082571"/>
                <a:ext cx="1438663" cy="69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/>
          <p:cNvSpPr/>
          <p:nvPr/>
        </p:nvSpPr>
        <p:spPr>
          <a:xfrm>
            <a:off x="602362" y="1028302"/>
            <a:ext cx="2553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/>
              <a:t>From</a:t>
            </a:r>
            <a:r>
              <a:rPr lang="de-CH" dirty="0"/>
              <a:t> (7) and (8)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get</a:t>
            </a:r>
            <a:r>
              <a:rPr lang="de-CH" dirty="0"/>
              <a:t>:  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2719572" y="2253932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/>
              <a:t>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3779265" y="2082571"/>
                <a:ext cx="2101473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de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265" y="2082571"/>
                <a:ext cx="2101473" cy="648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584303" y="2895535"/>
                <a:ext cx="6133997" cy="962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CH" dirty="0"/>
                  <a:t>For </a:t>
                </a:r>
                <a:r>
                  <a:rPr lang="de-CH" dirty="0" err="1"/>
                  <a:t>small</a:t>
                </a:r>
                <a:r>
                  <a:rPr lang="de-CH" dirty="0"/>
                  <a:t> </a:t>
                </a:r>
                <a:r>
                  <a:rPr lang="de-CH" dirty="0" err="1"/>
                  <a:t>damping</a:t>
                </a:r>
                <a:r>
                  <a:rPr lang="de-CH" dirty="0"/>
                  <a:t> </a:t>
                </a:r>
                <a:r>
                  <a:rPr lang="de-CH" dirty="0" err="1"/>
                  <a:t>there</a:t>
                </a:r>
                <a:r>
                  <a:rPr lang="de-CH" dirty="0"/>
                  <a:t> </a:t>
                </a:r>
                <a:r>
                  <a:rPr lang="de-CH" dirty="0" err="1"/>
                  <a:t>is</a:t>
                </a:r>
                <a:r>
                  <a:rPr lang="de-CH" dirty="0"/>
                  <a:t> 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behavior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the conductivity. There is 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behavior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can be seen on the figure to the right.</a:t>
                </a: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3" y="2895535"/>
                <a:ext cx="6133997" cy="962571"/>
              </a:xfrm>
              <a:prstGeom prst="rect">
                <a:avLst/>
              </a:prstGeom>
              <a:blipFill>
                <a:blip r:embed="rId6"/>
                <a:stretch>
                  <a:fillRect l="-895" t="-42405" b="-3924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967" y="448409"/>
            <a:ext cx="4537304" cy="6157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602362" y="4130377"/>
                <a:ext cx="6096000" cy="17658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a:rPr lang="de-C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hence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CH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de-CH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CH" dirty="0" err="1">
                    <a:ea typeface="Cambria Math" panose="02040503050406030204" pitchFamily="18" charset="0"/>
                  </a:rPr>
                  <a:t>and</a:t>
                </a:r>
                <a:r>
                  <a:rPr lang="de-CH" dirty="0">
                    <a:ea typeface="Cambria Math" panose="02040503050406030204" pitchFamily="18" charset="0"/>
                  </a:rPr>
                  <a:t> </a:t>
                </a:r>
                <a:r>
                  <a:rPr lang="de-CH" dirty="0" err="1">
                    <a:ea typeface="Cambria Math" panose="02040503050406030204" pitchFamily="18" charset="0"/>
                  </a:rPr>
                  <a:t>using</a:t>
                </a:r>
                <a:r>
                  <a:rPr lang="de-CH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CH" i="1" dirty="0">
                    <a:ea typeface="Cambria Math" panose="02040503050406030204" pitchFamily="18" charset="0"/>
                  </a:rPr>
                  <a:t>  </a:t>
                </a:r>
                <a:r>
                  <a:rPr lang="de-CH" dirty="0">
                    <a:ea typeface="Cambria Math" panose="02040503050406030204" pitchFamily="18" charset="0"/>
                  </a:rPr>
                  <a:t>we se </a:t>
                </a:r>
                <a:r>
                  <a:rPr lang="de-CH" dirty="0" err="1">
                    <a:ea typeface="Cambria Math" panose="02040503050406030204" pitchFamily="18" charset="0"/>
                  </a:rPr>
                  <a:t>that</a:t>
                </a:r>
                <a:r>
                  <a:rPr lang="de-CH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CH" i="1" dirty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𝑖𝑘</m:t>
                    </m:r>
                  </m:oMath>
                </a14:m>
                <a:r>
                  <a:rPr lang="en-US" dirty="0"/>
                  <a:t> is purely imaginary, i.e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2" y="4130377"/>
                <a:ext cx="6096000" cy="1765804"/>
              </a:xfrm>
              <a:prstGeom prst="rect">
                <a:avLst/>
              </a:prstGeom>
              <a:blipFill>
                <a:blip r:embed="rId8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7954349" y="3848189"/>
                <a:ext cx="2214685" cy="954107"/>
              </a:xfrm>
              <a:prstGeom prst="rect">
                <a:avLst/>
              </a:prstGeom>
            </p:spPr>
            <p:txBody>
              <a:bodyPr vertOverflow="overflow" horzOverflow="overflow" wrap="square" lIns="91440" tIns="45720" rIns="91440" bIns="45720" numCol="1" rtlCol="0">
                <a:spAutoFit/>
              </a:bodyPr>
              <a:lstStyle/>
              <a:p>
                <a:pPr lvl="0" fontAlgn="base"/>
                <a:r>
                  <a:rPr lang="de-CH" sz="1400" b="0" i="0" u="none" strike="noStrike" dirty="0">
                    <a:solidFill>
                      <a:srgbClr val="000000"/>
                    </a:solidFill>
                    <a:latin typeface="Calibri"/>
                  </a:rPr>
                  <a:t>Dielectric </a:t>
                </a:r>
                <a:r>
                  <a:rPr lang="de-CH" sz="1400" b="0" i="0" u="none" strike="noStrike" dirty="0" err="1">
                    <a:solidFill>
                      <a:srgbClr val="000000"/>
                    </a:solidFill>
                    <a:latin typeface="Calibri"/>
                  </a:rPr>
                  <a:t>function</a:t>
                </a:r>
                <a:r>
                  <a:rPr lang="de-CH" sz="1400" b="0" i="0" u="none" strike="noStrike" dirty="0">
                    <a:solidFill>
                      <a:srgbClr val="000000"/>
                    </a:solidFill>
                    <a:latin typeface="Calibri"/>
                  </a:rPr>
                  <a:t> of </a:t>
                </a:r>
                <a:r>
                  <a:rPr lang="de-CH" sz="1400" b="0" i="0" u="none" strike="noStrike" dirty="0" err="1">
                    <a:solidFill>
                      <a:srgbClr val="000000"/>
                    </a:solidFill>
                    <a:latin typeface="Calibri"/>
                  </a:rPr>
                  <a:t>silver</a:t>
                </a:r>
                <a:r>
                  <a:rPr lang="de-CH" sz="1400" dirty="0">
                    <a:solidFill>
                      <a:srgbClr val="000000"/>
                    </a:solidFill>
                    <a:latin typeface="Calibri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de-CH" sz="1400" b="0" i="0" u="none" strike="noStrike" dirty="0">
                    <a:solidFill>
                      <a:srgbClr val="000000"/>
                    </a:solidFill>
                    <a:latin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de-CH" sz="1400" b="0" i="0" u="none" strike="noStrike" dirty="0">
                    <a:solidFill>
                      <a:srgbClr val="000000"/>
                    </a:solidFill>
                    <a:latin typeface="Calibri"/>
                    <a:hlinkClick r:id="rId9" tooltip="ao-24-24-4493"/>
                  </a:rPr>
                  <a:t> </a:t>
                </a:r>
              </a:p>
              <a:p>
                <a:pPr lvl="0" fontAlgn="base"/>
                <a:r>
                  <a:rPr lang="en-US" sz="1400" dirty="0"/>
                  <a:t>M. A. Odal et al. Applied Optics, Vol. 22, No. 7 1983</a:t>
                </a:r>
                <a:endParaRPr sz="1400" b="0" i="0" u="none" strike="noStrike" dirty="0">
                  <a:solidFill>
                    <a:srgbClr val="000000"/>
                  </a:solidFill>
                  <a:latin typeface="Calibri"/>
                  <a:hlinkClick r:id="rId9" tooltip="ao-24-24-4493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49" y="3848189"/>
                <a:ext cx="2214685" cy="954107"/>
              </a:xfrm>
              <a:prstGeom prst="rect">
                <a:avLst/>
              </a:prstGeom>
              <a:blipFill>
                <a:blip r:embed="rId10"/>
                <a:stretch>
                  <a:fillRect l="-826" t="-637" b="-573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602362" y="5488536"/>
                <a:ext cx="3684983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2" y="5488536"/>
                <a:ext cx="3684983" cy="5598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11"/>
          <p:cNvSpPr/>
          <p:nvPr/>
        </p:nvSpPr>
        <p:spPr>
          <a:xfrm>
            <a:off x="602362" y="6118674"/>
            <a:ext cx="6115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follows that the reflectivity of metals is R=100% below the plasma frequency.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118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63919" y="2070997"/>
            <a:ext cx="596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Summary of the reflective properties of metals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663919" y="2666402"/>
                <a:ext cx="10857521" cy="1231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Using the classical </a:t>
                </a:r>
                <a:r>
                  <a:rPr lang="en-US" dirty="0" err="1"/>
                  <a:t>Drude-Zener</a:t>
                </a:r>
                <a:r>
                  <a:rPr lang="en-US" dirty="0"/>
                  <a:t> theory we can estimate the optical behavior in metals.</a:t>
                </a:r>
              </a:p>
              <a:p>
                <a:r>
                  <a:rPr lang="en-US" dirty="0"/>
                  <a:t>For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we have derived the Hagen-Rubens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/>
                  <a:t>, telling us that that the reflectivity is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/>
                  <a:t> at low frequency.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we have also concluded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/>
                  <a:t>. The reflectivity goes to R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19" y="2666402"/>
                <a:ext cx="10857521" cy="1231427"/>
              </a:xfrm>
              <a:prstGeom prst="rect">
                <a:avLst/>
              </a:prstGeom>
              <a:blipFill>
                <a:blip r:embed="rId2"/>
                <a:stretch>
                  <a:fillRect l="-505" t="-2475" b="-544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/>
          <p:cNvGrpSpPr/>
          <p:nvPr/>
        </p:nvGrpSpPr>
        <p:grpSpPr>
          <a:xfrm>
            <a:off x="2791660" y="3991700"/>
            <a:ext cx="5091504" cy="2577020"/>
            <a:chOff x="2791660" y="3790175"/>
            <a:chExt cx="5091504" cy="2577020"/>
          </a:xfrm>
        </p:grpSpPr>
        <p:cxnSp>
          <p:nvCxnSpPr>
            <p:cNvPr id="9" name="Gerade Verbindung mit Pfeil 8"/>
            <p:cNvCxnSpPr/>
            <p:nvPr/>
          </p:nvCxnSpPr>
          <p:spPr>
            <a:xfrm flipH="1" flipV="1">
              <a:off x="3415005" y="3881535"/>
              <a:ext cx="9331" cy="207139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V="1">
              <a:off x="3396343" y="5943600"/>
              <a:ext cx="4058816" cy="1866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hteck 11"/>
                <p:cNvSpPr/>
                <p:nvPr/>
              </p:nvSpPr>
              <p:spPr>
                <a:xfrm>
                  <a:off x="7473821" y="5758934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hteck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3821" y="5758934"/>
                  <a:ext cx="40934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hteck 12"/>
                <p:cNvSpPr/>
                <p:nvPr/>
              </p:nvSpPr>
              <p:spPr>
                <a:xfrm>
                  <a:off x="2791660" y="3790175"/>
                  <a:ext cx="3917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hteck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660" y="3790175"/>
                  <a:ext cx="39177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hteck 13"/>
                <p:cNvSpPr/>
                <p:nvPr/>
              </p:nvSpPr>
              <p:spPr>
                <a:xfrm>
                  <a:off x="5560484" y="5976447"/>
                  <a:ext cx="642195" cy="3907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hteck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484" y="5976447"/>
                  <a:ext cx="642195" cy="390748"/>
                </a:xfrm>
                <a:prstGeom prst="rect">
                  <a:avLst/>
                </a:prstGeom>
                <a:blipFill>
                  <a:blip r:embed="rId5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hteck 14"/>
                <p:cNvSpPr/>
                <p:nvPr/>
              </p:nvSpPr>
              <p:spPr>
                <a:xfrm>
                  <a:off x="2996878" y="4299814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hteck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6878" y="4299814"/>
                  <a:ext cx="3658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feld 20"/>
            <p:cNvSpPr txBox="1"/>
            <p:nvPr/>
          </p:nvSpPr>
          <p:spPr>
            <a:xfrm>
              <a:off x="5948795" y="4669146"/>
              <a:ext cx="1367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plasma edge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hteck 21"/>
                <p:cNvSpPr/>
                <p:nvPr/>
              </p:nvSpPr>
              <p:spPr>
                <a:xfrm>
                  <a:off x="3011875" y="5713401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hteck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875" y="5713401"/>
                  <a:ext cx="36580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Freihandform 2"/>
            <p:cNvSpPr/>
            <p:nvPr/>
          </p:nvSpPr>
          <p:spPr>
            <a:xfrm>
              <a:off x="3429000" y="4472940"/>
              <a:ext cx="3413760" cy="1465313"/>
            </a:xfrm>
            <a:custGeom>
              <a:avLst/>
              <a:gdLst>
                <a:gd name="connsiteX0" fmla="*/ 0 w 3413760"/>
                <a:gd name="connsiteY0" fmla="*/ 7620 h 1465313"/>
                <a:gd name="connsiteX1" fmla="*/ 1836420 w 3413760"/>
                <a:gd name="connsiteY1" fmla="*/ 0 h 1465313"/>
                <a:gd name="connsiteX2" fmla="*/ 2156460 w 3413760"/>
                <a:gd name="connsiteY2" fmla="*/ 7620 h 1465313"/>
                <a:gd name="connsiteX3" fmla="*/ 2232660 w 3413760"/>
                <a:gd name="connsiteY3" fmla="*/ 22860 h 1465313"/>
                <a:gd name="connsiteX4" fmla="*/ 2324100 w 3413760"/>
                <a:gd name="connsiteY4" fmla="*/ 114300 h 1465313"/>
                <a:gd name="connsiteX5" fmla="*/ 2407920 w 3413760"/>
                <a:gd name="connsiteY5" fmla="*/ 495300 h 1465313"/>
                <a:gd name="connsiteX6" fmla="*/ 2476500 w 3413760"/>
                <a:gd name="connsiteY6" fmla="*/ 906780 h 1465313"/>
                <a:gd name="connsiteX7" fmla="*/ 2682240 w 3413760"/>
                <a:gd name="connsiteY7" fmla="*/ 1333500 h 1465313"/>
                <a:gd name="connsiteX8" fmla="*/ 3009900 w 3413760"/>
                <a:gd name="connsiteY8" fmla="*/ 1447800 h 1465313"/>
                <a:gd name="connsiteX9" fmla="*/ 3413760 w 3413760"/>
                <a:gd name="connsiteY9" fmla="*/ 1463040 h 146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3760" h="1465313">
                  <a:moveTo>
                    <a:pt x="0" y="7620"/>
                  </a:moveTo>
                  <a:lnTo>
                    <a:pt x="1836420" y="0"/>
                  </a:lnTo>
                  <a:cubicBezTo>
                    <a:pt x="2195830" y="0"/>
                    <a:pt x="2090420" y="3810"/>
                    <a:pt x="2156460" y="7620"/>
                  </a:cubicBezTo>
                  <a:cubicBezTo>
                    <a:pt x="2222500" y="11430"/>
                    <a:pt x="2204720" y="5080"/>
                    <a:pt x="2232660" y="22860"/>
                  </a:cubicBezTo>
                  <a:cubicBezTo>
                    <a:pt x="2260600" y="40640"/>
                    <a:pt x="2294890" y="35560"/>
                    <a:pt x="2324100" y="114300"/>
                  </a:cubicBezTo>
                  <a:cubicBezTo>
                    <a:pt x="2353310" y="193040"/>
                    <a:pt x="2382520" y="363220"/>
                    <a:pt x="2407920" y="495300"/>
                  </a:cubicBezTo>
                  <a:cubicBezTo>
                    <a:pt x="2433320" y="627380"/>
                    <a:pt x="2430780" y="767080"/>
                    <a:pt x="2476500" y="906780"/>
                  </a:cubicBezTo>
                  <a:cubicBezTo>
                    <a:pt x="2522220" y="1046480"/>
                    <a:pt x="2593340" y="1243330"/>
                    <a:pt x="2682240" y="1333500"/>
                  </a:cubicBezTo>
                  <a:cubicBezTo>
                    <a:pt x="2771140" y="1423670"/>
                    <a:pt x="2887980" y="1426210"/>
                    <a:pt x="3009900" y="1447800"/>
                  </a:cubicBezTo>
                  <a:cubicBezTo>
                    <a:pt x="3131820" y="1469390"/>
                    <a:pt x="3272790" y="1466215"/>
                    <a:pt x="3413760" y="146304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Gerader Verbinder 5"/>
            <p:cNvCxnSpPr>
              <a:stCxn id="14" idx="0"/>
            </p:cNvCxnSpPr>
            <p:nvPr/>
          </p:nvCxnSpPr>
          <p:spPr>
            <a:xfrm flipH="1" flipV="1">
              <a:off x="5880100" y="4375150"/>
              <a:ext cx="1482" cy="16012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8650530" y="5043301"/>
                <a:ext cx="1852367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with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530" y="5043301"/>
                <a:ext cx="1852367" cy="656013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663919" y="525176"/>
                <a:ext cx="10857521" cy="667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the medium acts as a transparent dielectric and may have some resonances due to </a:t>
                </a:r>
                <a:r>
                  <a:rPr lang="en-US" dirty="0" err="1"/>
                  <a:t>interband</a:t>
                </a:r>
                <a:r>
                  <a:rPr lang="en-US" dirty="0"/>
                  <a:t> transitions. At high frequency, it behaves as </a:t>
                </a:r>
                <a:r>
                  <a:rPr lang="en-US"/>
                  <a:t>a non absorbing </a:t>
                </a:r>
                <a:r>
                  <a:rPr lang="en-US" dirty="0"/>
                  <a:t>medium.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CH" dirty="0"/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de-CH" dirty="0"/>
                  <a:t> </a:t>
                </a:r>
                <a:r>
                  <a:rPr lang="de-CH" dirty="0" err="1"/>
                  <a:t>we</a:t>
                </a:r>
                <a:r>
                  <a:rPr lang="de-CH" dirty="0"/>
                  <a:t> </a:t>
                </a:r>
                <a:r>
                  <a:rPr lang="de-CH" dirty="0" err="1"/>
                  <a:t>have</a:t>
                </a:r>
                <a:endParaRPr lang="de-CH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19" y="525176"/>
                <a:ext cx="10857521" cy="667747"/>
              </a:xfrm>
              <a:prstGeom prst="rect">
                <a:avLst/>
              </a:prstGeom>
              <a:blipFill>
                <a:blip r:embed="rId9"/>
                <a:stretch>
                  <a:fillRect l="-505" t="-3636" b="-1363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663919" y="1263077"/>
                <a:ext cx="4600940" cy="60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de-CH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de-CH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de-CH" dirty="0"/>
                  <a:t> </a:t>
                </a: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19" y="1263077"/>
                <a:ext cx="4600940" cy="600101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5540904" y="1413090"/>
                <a:ext cx="5208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CH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de-CH" dirty="0"/>
                  <a:t> </a:t>
                </a:r>
                <a:r>
                  <a:rPr lang="de-CH" dirty="0" err="1"/>
                  <a:t>we</a:t>
                </a:r>
                <a:r>
                  <a:rPr lang="de-CH" dirty="0"/>
                  <a:t> also </a:t>
                </a:r>
                <a:r>
                  <a:rPr lang="de-CH" dirty="0" err="1"/>
                  <a:t>have</a:t>
                </a:r>
                <a:r>
                  <a:rPr lang="de-CH" dirty="0"/>
                  <a:t> R=0 </a:t>
                </a:r>
                <a:r>
                  <a:rPr lang="de-CH" dirty="0" err="1"/>
                  <a:t>for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de-CH" dirty="0"/>
                  <a:t> </a:t>
                </a: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904" y="1413090"/>
                <a:ext cx="5208926" cy="369332"/>
              </a:xfrm>
              <a:prstGeom prst="rect">
                <a:avLst/>
              </a:prstGeom>
              <a:blipFill>
                <a:blip r:embed="rId11"/>
                <a:stretch>
                  <a:fillRect l="-1054" t="-10000" b="-2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36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304" y="3811204"/>
            <a:ext cx="5717309" cy="292487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5336" y="371691"/>
            <a:ext cx="11158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1880 Lorentz applied a simple mechanic atomic theory to explain dispersion behavior in insulators at frequencies close to an absorption band. 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85" y="1387354"/>
            <a:ext cx="6732695" cy="269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5335" y="4564384"/>
                <a:ext cx="4846237" cy="201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/>
                  <a:t>The model includes:</a:t>
                </a:r>
              </a:p>
              <a:p>
                <a:endParaRPr lang="en-US" sz="2000" i="1" dirty="0"/>
              </a:p>
              <a:p>
                <a:pPr marL="342900" indent="-342900">
                  <a:buFontTx/>
                  <a:buChar char="-"/>
                </a:pPr>
                <a:r>
                  <a:rPr lang="en-US" sz="2000" i="1" dirty="0"/>
                  <a:t>restoring force with spring constant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i="1" dirty="0"/>
              </a:p>
              <a:p>
                <a:pPr marL="342900" indent="-342900">
                  <a:buFontTx/>
                  <a:buChar char="-"/>
                </a:pPr>
                <a:r>
                  <a:rPr lang="en-US" sz="2000" i="1" dirty="0"/>
                  <a:t>damping coefficient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2000" i="1" dirty="0"/>
              </a:p>
              <a:p>
                <a:pPr marL="342900" indent="-342900">
                  <a:buFontTx/>
                  <a:buChar char="-"/>
                </a:pPr>
                <a:r>
                  <a:rPr lang="en-US" sz="2000" i="1" dirty="0"/>
                  <a:t>external excitation by the electric field of the photon: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5" y="4564384"/>
                <a:ext cx="4846237" cy="2013308"/>
              </a:xfrm>
              <a:prstGeom prst="rect">
                <a:avLst/>
              </a:prstGeom>
              <a:blipFill>
                <a:blip r:embed="rId4"/>
                <a:stretch>
                  <a:fillRect l="-1384" t="-1818" b="-151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00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04143" y="411407"/>
            <a:ext cx="1125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Damped oscillator according to Newton’s law of motion: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565657" y="1129758"/>
                <a:ext cx="3464153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7" y="1129758"/>
                <a:ext cx="3464153" cy="6481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504143" y="2096125"/>
            <a:ext cx="1125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solution of this differential equation is: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565657" y="2738429"/>
                <a:ext cx="9432197" cy="646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𝑖𝑤</m:t>
                            </m:r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/>
                  <a:t>  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skw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/>
                  <a:t> is the resonance frequency of the free oscillator. </a:t>
                </a: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7" y="2738429"/>
                <a:ext cx="9432197" cy="6469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04143" y="3572067"/>
                <a:ext cx="112567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a concentration of N electrons per Volume, the total polarizability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is: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3" y="3572067"/>
                <a:ext cx="11256739" cy="400110"/>
              </a:xfrm>
              <a:prstGeom prst="rect">
                <a:avLst/>
              </a:prstGeom>
              <a:blipFill>
                <a:blip r:embed="rId4"/>
                <a:stretch>
                  <a:fillRect l="-596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565657" y="4221039"/>
                <a:ext cx="466986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</m:t>
                    </m:r>
                  </m:oMath>
                </a14:m>
                <a:r>
                  <a:rPr lang="en-US" dirty="0"/>
                  <a:t>  and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CH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de-CH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acc>
                      <m:accPr>
                        <m:chr m:val="⃗"/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we have :</a:t>
                </a: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7" y="4221039"/>
                <a:ext cx="4669868" cy="402931"/>
              </a:xfrm>
              <a:prstGeom prst="rect">
                <a:avLst/>
              </a:prstGeom>
              <a:blipFill>
                <a:blip r:embed="rId5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504143" y="4872832"/>
                <a:ext cx="5539593" cy="771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=1+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𝑁𝑒𝑥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=1+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𝑖𝑤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3" y="4872832"/>
                <a:ext cx="5539593" cy="7716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6827520" y="507397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010150" y="126729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28880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04143" y="509498"/>
                <a:ext cx="112567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Expression (2) can be split into the real and imaginary part of permittivity according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3" y="509498"/>
                <a:ext cx="11256739" cy="400110"/>
              </a:xfrm>
              <a:prstGeom prst="rect">
                <a:avLst/>
              </a:prstGeom>
              <a:blipFill>
                <a:blip r:embed="rId2"/>
                <a:stretch>
                  <a:fillRect l="-596" t="-9231" b="-2769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448147" y="1193348"/>
                <a:ext cx="7050905" cy="72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1+ 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7" y="1193348"/>
                <a:ext cx="7050905" cy="720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504143" y="2165299"/>
                <a:ext cx="5945602" cy="716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3" y="2165299"/>
                <a:ext cx="5945602" cy="716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026934" y="2276012"/>
                <a:ext cx="1897610" cy="55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34" y="2276012"/>
                <a:ext cx="1897610" cy="558551"/>
              </a:xfrm>
              <a:prstGeom prst="rect">
                <a:avLst/>
              </a:prstGeom>
              <a:blipFill>
                <a:blip r:embed="rId5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504143" y="3485763"/>
                <a:ext cx="79413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can now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at very low frequencies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i="1" dirty="0"/>
                  <a:t>&lt;&lt;</a:t>
                </a:r>
                <a:r>
                  <a:rPr lang="en-US" sz="2000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to obtain an estimation of the static dielectric permittivity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/>
                  <a:t>(0)</a:t>
                </a:r>
                <a:r>
                  <a:rPr lang="en-US" sz="2000" dirty="0"/>
                  <a:t>: </a:t>
                </a: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3" y="3485763"/>
                <a:ext cx="7941357" cy="707886"/>
              </a:xfrm>
              <a:prstGeom prst="rect">
                <a:avLst/>
              </a:prstGeom>
              <a:blipFill>
                <a:blip r:embed="rId6"/>
                <a:stretch>
                  <a:fillRect l="-845" t="-5172" b="-1465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549863" y="4324676"/>
                <a:ext cx="2104166" cy="716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63" y="4324676"/>
                <a:ext cx="2104166" cy="7164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525175" y="5326186"/>
                <a:ext cx="11508329" cy="1019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With typical solid state parameters, i.e.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1.51∙10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(1eV)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we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=15 which gives a value of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=3.8 for the static dielectric constant which is astonishingly close to typical values for dielectrics.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75" y="5326186"/>
                <a:ext cx="11508329" cy="1019190"/>
              </a:xfrm>
              <a:prstGeom prst="rect">
                <a:avLst/>
              </a:prstGeom>
              <a:blipFill>
                <a:blip r:embed="rId8"/>
                <a:stretch>
                  <a:fillRect l="-530" t="-2994" r="-212" b="-1018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/>
          <p:cNvSpPr txBox="1"/>
          <p:nvPr/>
        </p:nvSpPr>
        <p:spPr>
          <a:xfrm>
            <a:off x="9149978" y="134335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9149978" y="234789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82612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46604" y="427982"/>
            <a:ext cx="803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A short discussion of the optical constants close to a resonance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59" y="1347158"/>
            <a:ext cx="3867892" cy="2502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819958" y="1900166"/>
                <a:ext cx="441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8" y="1900166"/>
                <a:ext cx="4413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809555" y="2269498"/>
                <a:ext cx="4466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55" y="2269498"/>
                <a:ext cx="44666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729886" y="3711472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886" y="3711472"/>
                <a:ext cx="4093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2334541" y="1013651"/>
                <a:ext cx="511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41" y="1013651"/>
                <a:ext cx="5116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3508220" y="1032577"/>
                <a:ext cx="512641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220" y="1032577"/>
                <a:ext cx="512641" cy="390748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r Verbinder 12"/>
          <p:cNvCxnSpPr/>
          <p:nvPr/>
        </p:nvCxnSpPr>
        <p:spPr>
          <a:xfrm flipH="1">
            <a:off x="1413851" y="2728484"/>
            <a:ext cx="3450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7738645" y="1013651"/>
                <a:ext cx="511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645" y="1013651"/>
                <a:ext cx="5116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8912324" y="1032577"/>
                <a:ext cx="512641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324" y="1032577"/>
                <a:ext cx="512641" cy="390748"/>
              </a:xfrm>
              <a:prstGeom prst="rect">
                <a:avLst/>
              </a:prstGeom>
              <a:blipFill>
                <a:blip r:embed="rId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ieren 18"/>
          <p:cNvGrpSpPr/>
          <p:nvPr/>
        </p:nvGrpSpPr>
        <p:grpSpPr>
          <a:xfrm>
            <a:off x="6680296" y="1382983"/>
            <a:ext cx="3811286" cy="2443654"/>
            <a:chOff x="6680296" y="1382983"/>
            <a:chExt cx="3811286" cy="2443654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80296" y="1382983"/>
              <a:ext cx="3811286" cy="2443654"/>
            </a:xfrm>
            <a:prstGeom prst="rect">
              <a:avLst/>
            </a:prstGeom>
          </p:spPr>
        </p:pic>
        <p:sp>
          <p:nvSpPr>
            <p:cNvPr id="18" name="Freihandform 17"/>
            <p:cNvSpPr/>
            <p:nvPr/>
          </p:nvSpPr>
          <p:spPr>
            <a:xfrm>
              <a:off x="6878320" y="2179278"/>
              <a:ext cx="3418840" cy="1391962"/>
            </a:xfrm>
            <a:custGeom>
              <a:avLst/>
              <a:gdLst>
                <a:gd name="connsiteX0" fmla="*/ 3418840 w 3418840"/>
                <a:gd name="connsiteY0" fmla="*/ 1366562 h 1391962"/>
                <a:gd name="connsiteX1" fmla="*/ 3327400 w 3418840"/>
                <a:gd name="connsiteY1" fmla="*/ 1336082 h 1391962"/>
                <a:gd name="connsiteX2" fmla="*/ 3042920 w 3418840"/>
                <a:gd name="connsiteY2" fmla="*/ 1320842 h 1391962"/>
                <a:gd name="connsiteX3" fmla="*/ 2829560 w 3418840"/>
                <a:gd name="connsiteY3" fmla="*/ 1285282 h 1391962"/>
                <a:gd name="connsiteX4" fmla="*/ 2651760 w 3418840"/>
                <a:gd name="connsiteY4" fmla="*/ 1234482 h 1391962"/>
                <a:gd name="connsiteX5" fmla="*/ 2494280 w 3418840"/>
                <a:gd name="connsiteY5" fmla="*/ 1082082 h 1391962"/>
                <a:gd name="connsiteX6" fmla="*/ 2331720 w 3418840"/>
                <a:gd name="connsiteY6" fmla="*/ 934762 h 1391962"/>
                <a:gd name="connsiteX7" fmla="*/ 2199640 w 3418840"/>
                <a:gd name="connsiteY7" fmla="*/ 817922 h 1391962"/>
                <a:gd name="connsiteX8" fmla="*/ 1981200 w 3418840"/>
                <a:gd name="connsiteY8" fmla="*/ 665522 h 1391962"/>
                <a:gd name="connsiteX9" fmla="*/ 1823720 w 3418840"/>
                <a:gd name="connsiteY9" fmla="*/ 548682 h 1391962"/>
                <a:gd name="connsiteX10" fmla="*/ 1625600 w 3418840"/>
                <a:gd name="connsiteY10" fmla="*/ 401362 h 1391962"/>
                <a:gd name="connsiteX11" fmla="*/ 1498600 w 3418840"/>
                <a:gd name="connsiteY11" fmla="*/ 274362 h 1391962"/>
                <a:gd name="connsiteX12" fmla="*/ 1341120 w 3418840"/>
                <a:gd name="connsiteY12" fmla="*/ 116882 h 1391962"/>
                <a:gd name="connsiteX13" fmla="*/ 1275080 w 3418840"/>
                <a:gd name="connsiteY13" fmla="*/ 30522 h 1391962"/>
                <a:gd name="connsiteX14" fmla="*/ 1234440 w 3418840"/>
                <a:gd name="connsiteY14" fmla="*/ 42 h 1391962"/>
                <a:gd name="connsiteX15" fmla="*/ 1183640 w 3418840"/>
                <a:gd name="connsiteY15" fmla="*/ 35602 h 1391962"/>
                <a:gd name="connsiteX16" fmla="*/ 1132840 w 3418840"/>
                <a:gd name="connsiteY16" fmla="*/ 248962 h 1391962"/>
                <a:gd name="connsiteX17" fmla="*/ 1076960 w 3418840"/>
                <a:gd name="connsiteY17" fmla="*/ 528362 h 1391962"/>
                <a:gd name="connsiteX18" fmla="*/ 970280 w 3418840"/>
                <a:gd name="connsiteY18" fmla="*/ 1005882 h 1391962"/>
                <a:gd name="connsiteX19" fmla="*/ 858520 w 3418840"/>
                <a:gd name="connsiteY19" fmla="*/ 1188762 h 1391962"/>
                <a:gd name="connsiteX20" fmla="*/ 711200 w 3418840"/>
                <a:gd name="connsiteY20" fmla="*/ 1320842 h 1391962"/>
                <a:gd name="connsiteX21" fmla="*/ 421640 w 3418840"/>
                <a:gd name="connsiteY21" fmla="*/ 1366562 h 1391962"/>
                <a:gd name="connsiteX22" fmla="*/ 142240 w 3418840"/>
                <a:gd name="connsiteY22" fmla="*/ 1381802 h 1391962"/>
                <a:gd name="connsiteX23" fmla="*/ 0 w 3418840"/>
                <a:gd name="connsiteY23" fmla="*/ 1391962 h 139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8840" h="1391962">
                  <a:moveTo>
                    <a:pt x="3418840" y="1366562"/>
                  </a:moveTo>
                  <a:cubicBezTo>
                    <a:pt x="3404446" y="1355132"/>
                    <a:pt x="3390053" y="1343702"/>
                    <a:pt x="3327400" y="1336082"/>
                  </a:cubicBezTo>
                  <a:cubicBezTo>
                    <a:pt x="3264747" y="1328462"/>
                    <a:pt x="3125893" y="1329309"/>
                    <a:pt x="3042920" y="1320842"/>
                  </a:cubicBezTo>
                  <a:cubicBezTo>
                    <a:pt x="2959947" y="1312375"/>
                    <a:pt x="2894753" y="1299675"/>
                    <a:pt x="2829560" y="1285282"/>
                  </a:cubicBezTo>
                  <a:cubicBezTo>
                    <a:pt x="2764367" y="1270889"/>
                    <a:pt x="2707640" y="1268349"/>
                    <a:pt x="2651760" y="1234482"/>
                  </a:cubicBezTo>
                  <a:cubicBezTo>
                    <a:pt x="2595880" y="1200615"/>
                    <a:pt x="2547620" y="1132035"/>
                    <a:pt x="2494280" y="1082082"/>
                  </a:cubicBezTo>
                  <a:cubicBezTo>
                    <a:pt x="2440940" y="1032129"/>
                    <a:pt x="2380827" y="978789"/>
                    <a:pt x="2331720" y="934762"/>
                  </a:cubicBezTo>
                  <a:cubicBezTo>
                    <a:pt x="2282613" y="890735"/>
                    <a:pt x="2258060" y="862795"/>
                    <a:pt x="2199640" y="817922"/>
                  </a:cubicBezTo>
                  <a:cubicBezTo>
                    <a:pt x="2141220" y="773049"/>
                    <a:pt x="2043853" y="710395"/>
                    <a:pt x="1981200" y="665522"/>
                  </a:cubicBezTo>
                  <a:cubicBezTo>
                    <a:pt x="1918547" y="620649"/>
                    <a:pt x="1823720" y="548682"/>
                    <a:pt x="1823720" y="548682"/>
                  </a:cubicBezTo>
                  <a:cubicBezTo>
                    <a:pt x="1764453" y="504655"/>
                    <a:pt x="1679787" y="447082"/>
                    <a:pt x="1625600" y="401362"/>
                  </a:cubicBezTo>
                  <a:cubicBezTo>
                    <a:pt x="1571413" y="355642"/>
                    <a:pt x="1498600" y="274362"/>
                    <a:pt x="1498600" y="274362"/>
                  </a:cubicBezTo>
                  <a:cubicBezTo>
                    <a:pt x="1451187" y="226949"/>
                    <a:pt x="1378373" y="157522"/>
                    <a:pt x="1341120" y="116882"/>
                  </a:cubicBezTo>
                  <a:cubicBezTo>
                    <a:pt x="1303867" y="76242"/>
                    <a:pt x="1292860" y="49995"/>
                    <a:pt x="1275080" y="30522"/>
                  </a:cubicBezTo>
                  <a:cubicBezTo>
                    <a:pt x="1257300" y="11049"/>
                    <a:pt x="1249680" y="-805"/>
                    <a:pt x="1234440" y="42"/>
                  </a:cubicBezTo>
                  <a:cubicBezTo>
                    <a:pt x="1219200" y="889"/>
                    <a:pt x="1200573" y="-5885"/>
                    <a:pt x="1183640" y="35602"/>
                  </a:cubicBezTo>
                  <a:cubicBezTo>
                    <a:pt x="1166707" y="77089"/>
                    <a:pt x="1150620" y="166835"/>
                    <a:pt x="1132840" y="248962"/>
                  </a:cubicBezTo>
                  <a:cubicBezTo>
                    <a:pt x="1115060" y="331089"/>
                    <a:pt x="1104053" y="402209"/>
                    <a:pt x="1076960" y="528362"/>
                  </a:cubicBezTo>
                  <a:cubicBezTo>
                    <a:pt x="1049867" y="654515"/>
                    <a:pt x="1006687" y="895815"/>
                    <a:pt x="970280" y="1005882"/>
                  </a:cubicBezTo>
                  <a:cubicBezTo>
                    <a:pt x="933873" y="1115949"/>
                    <a:pt x="901700" y="1136269"/>
                    <a:pt x="858520" y="1188762"/>
                  </a:cubicBezTo>
                  <a:cubicBezTo>
                    <a:pt x="815340" y="1241255"/>
                    <a:pt x="784013" y="1291209"/>
                    <a:pt x="711200" y="1320842"/>
                  </a:cubicBezTo>
                  <a:cubicBezTo>
                    <a:pt x="638387" y="1350475"/>
                    <a:pt x="516467" y="1356402"/>
                    <a:pt x="421640" y="1366562"/>
                  </a:cubicBezTo>
                  <a:cubicBezTo>
                    <a:pt x="326813" y="1376722"/>
                    <a:pt x="212513" y="1377569"/>
                    <a:pt x="142240" y="1381802"/>
                  </a:cubicBezTo>
                  <a:cubicBezTo>
                    <a:pt x="71967" y="1386035"/>
                    <a:pt x="35983" y="1388998"/>
                    <a:pt x="0" y="1391962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Freihandform 19"/>
          <p:cNvSpPr/>
          <p:nvPr/>
        </p:nvSpPr>
        <p:spPr>
          <a:xfrm>
            <a:off x="6847840" y="2274610"/>
            <a:ext cx="3469640" cy="1287598"/>
          </a:xfrm>
          <a:custGeom>
            <a:avLst/>
            <a:gdLst>
              <a:gd name="connsiteX0" fmla="*/ 0 w 3469640"/>
              <a:gd name="connsiteY0" fmla="*/ 1281390 h 1287598"/>
              <a:gd name="connsiteX1" fmla="*/ 330200 w 3469640"/>
              <a:gd name="connsiteY1" fmla="*/ 1266150 h 1287598"/>
              <a:gd name="connsiteX2" fmla="*/ 695960 w 3469640"/>
              <a:gd name="connsiteY2" fmla="*/ 1195030 h 1287598"/>
              <a:gd name="connsiteX3" fmla="*/ 904240 w 3469640"/>
              <a:gd name="connsiteY3" fmla="*/ 1017230 h 1287598"/>
              <a:gd name="connsiteX4" fmla="*/ 1016000 w 3469640"/>
              <a:gd name="connsiteY4" fmla="*/ 763230 h 1287598"/>
              <a:gd name="connsiteX5" fmla="*/ 1153160 w 3469640"/>
              <a:gd name="connsiteY5" fmla="*/ 184110 h 1287598"/>
              <a:gd name="connsiteX6" fmla="*/ 1198880 w 3469640"/>
              <a:gd name="connsiteY6" fmla="*/ 46950 h 1287598"/>
              <a:gd name="connsiteX7" fmla="*/ 1234440 w 3469640"/>
              <a:gd name="connsiteY7" fmla="*/ 1230 h 1287598"/>
              <a:gd name="connsiteX8" fmla="*/ 1300480 w 3469640"/>
              <a:gd name="connsiteY8" fmla="*/ 87590 h 1287598"/>
              <a:gd name="connsiteX9" fmla="*/ 1513840 w 3469640"/>
              <a:gd name="connsiteY9" fmla="*/ 453350 h 1287598"/>
              <a:gd name="connsiteX10" fmla="*/ 1828800 w 3469640"/>
              <a:gd name="connsiteY10" fmla="*/ 753070 h 1287598"/>
              <a:gd name="connsiteX11" fmla="*/ 2352040 w 3469640"/>
              <a:gd name="connsiteY11" fmla="*/ 1068030 h 1287598"/>
              <a:gd name="connsiteX12" fmla="*/ 2616200 w 3469640"/>
              <a:gd name="connsiteY12" fmla="*/ 1205190 h 1287598"/>
              <a:gd name="connsiteX13" fmla="*/ 3007360 w 3469640"/>
              <a:gd name="connsiteY13" fmla="*/ 1276310 h 1287598"/>
              <a:gd name="connsiteX14" fmla="*/ 3469640 w 3469640"/>
              <a:gd name="connsiteY14" fmla="*/ 1286470 h 128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69640" h="1287598">
                <a:moveTo>
                  <a:pt x="0" y="1281390"/>
                </a:moveTo>
                <a:cubicBezTo>
                  <a:pt x="107103" y="1280966"/>
                  <a:pt x="214207" y="1280543"/>
                  <a:pt x="330200" y="1266150"/>
                </a:cubicBezTo>
                <a:cubicBezTo>
                  <a:pt x="446193" y="1251757"/>
                  <a:pt x="600287" y="1236517"/>
                  <a:pt x="695960" y="1195030"/>
                </a:cubicBezTo>
                <a:cubicBezTo>
                  <a:pt x="791633" y="1153543"/>
                  <a:pt x="850900" y="1089197"/>
                  <a:pt x="904240" y="1017230"/>
                </a:cubicBezTo>
                <a:cubicBezTo>
                  <a:pt x="957580" y="945263"/>
                  <a:pt x="974513" y="902083"/>
                  <a:pt x="1016000" y="763230"/>
                </a:cubicBezTo>
                <a:cubicBezTo>
                  <a:pt x="1057487" y="624377"/>
                  <a:pt x="1122680" y="303490"/>
                  <a:pt x="1153160" y="184110"/>
                </a:cubicBezTo>
                <a:cubicBezTo>
                  <a:pt x="1183640" y="64730"/>
                  <a:pt x="1185333" y="77430"/>
                  <a:pt x="1198880" y="46950"/>
                </a:cubicBezTo>
                <a:cubicBezTo>
                  <a:pt x="1212427" y="16470"/>
                  <a:pt x="1217507" y="-5543"/>
                  <a:pt x="1234440" y="1230"/>
                </a:cubicBezTo>
                <a:cubicBezTo>
                  <a:pt x="1251373" y="8003"/>
                  <a:pt x="1253913" y="12237"/>
                  <a:pt x="1300480" y="87590"/>
                </a:cubicBezTo>
                <a:cubicBezTo>
                  <a:pt x="1347047" y="162943"/>
                  <a:pt x="1425787" y="342437"/>
                  <a:pt x="1513840" y="453350"/>
                </a:cubicBezTo>
                <a:cubicBezTo>
                  <a:pt x="1601893" y="564263"/>
                  <a:pt x="1689100" y="650623"/>
                  <a:pt x="1828800" y="753070"/>
                </a:cubicBezTo>
                <a:cubicBezTo>
                  <a:pt x="1968500" y="855517"/>
                  <a:pt x="2220807" y="992677"/>
                  <a:pt x="2352040" y="1068030"/>
                </a:cubicBezTo>
                <a:cubicBezTo>
                  <a:pt x="2483273" y="1143383"/>
                  <a:pt x="2506980" y="1170477"/>
                  <a:pt x="2616200" y="1205190"/>
                </a:cubicBezTo>
                <a:cubicBezTo>
                  <a:pt x="2725420" y="1239903"/>
                  <a:pt x="2865120" y="1262763"/>
                  <a:pt x="3007360" y="1276310"/>
                </a:cubicBezTo>
                <a:cubicBezTo>
                  <a:pt x="3149600" y="1289857"/>
                  <a:pt x="3309620" y="1288163"/>
                  <a:pt x="3469640" y="1286470"/>
                </a:cubicBezTo>
              </a:path>
            </a:pathLst>
          </a:custGeom>
          <a:noFill/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ihandform 20"/>
          <p:cNvSpPr/>
          <p:nvPr/>
        </p:nvSpPr>
        <p:spPr>
          <a:xfrm>
            <a:off x="6858000" y="2071872"/>
            <a:ext cx="3449320" cy="1426561"/>
          </a:xfrm>
          <a:custGeom>
            <a:avLst/>
            <a:gdLst>
              <a:gd name="connsiteX0" fmla="*/ 0 w 3449320"/>
              <a:gd name="connsiteY0" fmla="*/ 534168 h 1426561"/>
              <a:gd name="connsiteX1" fmla="*/ 340360 w 3449320"/>
              <a:gd name="connsiteY1" fmla="*/ 508768 h 1426561"/>
              <a:gd name="connsiteX2" fmla="*/ 690880 w 3449320"/>
              <a:gd name="connsiteY2" fmla="*/ 346208 h 1426561"/>
              <a:gd name="connsiteX3" fmla="*/ 929640 w 3449320"/>
              <a:gd name="connsiteY3" fmla="*/ 122688 h 1426561"/>
              <a:gd name="connsiteX4" fmla="*/ 995680 w 3449320"/>
              <a:gd name="connsiteY4" fmla="*/ 36328 h 1426561"/>
              <a:gd name="connsiteX5" fmla="*/ 1031240 w 3449320"/>
              <a:gd name="connsiteY5" fmla="*/ 10928 h 1426561"/>
              <a:gd name="connsiteX6" fmla="*/ 1071880 w 3449320"/>
              <a:gd name="connsiteY6" fmla="*/ 5848 h 1426561"/>
              <a:gd name="connsiteX7" fmla="*/ 1122680 w 3449320"/>
              <a:gd name="connsiteY7" fmla="*/ 92208 h 1426561"/>
              <a:gd name="connsiteX8" fmla="*/ 1163320 w 3449320"/>
              <a:gd name="connsiteY8" fmla="*/ 285248 h 1426561"/>
              <a:gd name="connsiteX9" fmla="*/ 1254760 w 3449320"/>
              <a:gd name="connsiteY9" fmla="*/ 727208 h 1426561"/>
              <a:gd name="connsiteX10" fmla="*/ 1325880 w 3449320"/>
              <a:gd name="connsiteY10" fmla="*/ 996448 h 1426561"/>
              <a:gd name="connsiteX11" fmla="*/ 1463040 w 3449320"/>
              <a:gd name="connsiteY11" fmla="*/ 1230128 h 1426561"/>
              <a:gd name="connsiteX12" fmla="*/ 1742440 w 3449320"/>
              <a:gd name="connsiteY12" fmla="*/ 1372368 h 1426561"/>
              <a:gd name="connsiteX13" fmla="*/ 2179320 w 3449320"/>
              <a:gd name="connsiteY13" fmla="*/ 1423168 h 1426561"/>
              <a:gd name="connsiteX14" fmla="*/ 2407920 w 3449320"/>
              <a:gd name="connsiteY14" fmla="*/ 1418088 h 1426561"/>
              <a:gd name="connsiteX15" fmla="*/ 2590800 w 3449320"/>
              <a:gd name="connsiteY15" fmla="*/ 1387608 h 1426561"/>
              <a:gd name="connsiteX16" fmla="*/ 2900680 w 3449320"/>
              <a:gd name="connsiteY16" fmla="*/ 1270768 h 1426561"/>
              <a:gd name="connsiteX17" fmla="*/ 3114040 w 3449320"/>
              <a:gd name="connsiteY17" fmla="*/ 1245368 h 1426561"/>
              <a:gd name="connsiteX18" fmla="*/ 3307080 w 3449320"/>
              <a:gd name="connsiteY18" fmla="*/ 1214888 h 1426561"/>
              <a:gd name="connsiteX19" fmla="*/ 3449320 w 3449320"/>
              <a:gd name="connsiteY19" fmla="*/ 1199648 h 14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49320" h="1426561">
                <a:moveTo>
                  <a:pt x="0" y="534168"/>
                </a:moveTo>
                <a:cubicBezTo>
                  <a:pt x="112606" y="537131"/>
                  <a:pt x="225213" y="540095"/>
                  <a:pt x="340360" y="508768"/>
                </a:cubicBezTo>
                <a:cubicBezTo>
                  <a:pt x="455507" y="477441"/>
                  <a:pt x="592667" y="410555"/>
                  <a:pt x="690880" y="346208"/>
                </a:cubicBezTo>
                <a:cubicBezTo>
                  <a:pt x="789093" y="281861"/>
                  <a:pt x="878840" y="174335"/>
                  <a:pt x="929640" y="122688"/>
                </a:cubicBezTo>
                <a:cubicBezTo>
                  <a:pt x="980440" y="71041"/>
                  <a:pt x="978747" y="54955"/>
                  <a:pt x="995680" y="36328"/>
                </a:cubicBezTo>
                <a:cubicBezTo>
                  <a:pt x="1012613" y="17701"/>
                  <a:pt x="1018540" y="16008"/>
                  <a:pt x="1031240" y="10928"/>
                </a:cubicBezTo>
                <a:cubicBezTo>
                  <a:pt x="1043940" y="5848"/>
                  <a:pt x="1056640" y="-7699"/>
                  <a:pt x="1071880" y="5848"/>
                </a:cubicBezTo>
                <a:cubicBezTo>
                  <a:pt x="1087120" y="19395"/>
                  <a:pt x="1107440" y="45641"/>
                  <a:pt x="1122680" y="92208"/>
                </a:cubicBezTo>
                <a:cubicBezTo>
                  <a:pt x="1137920" y="138775"/>
                  <a:pt x="1141307" y="179415"/>
                  <a:pt x="1163320" y="285248"/>
                </a:cubicBezTo>
                <a:cubicBezTo>
                  <a:pt x="1185333" y="391081"/>
                  <a:pt x="1227667" y="608675"/>
                  <a:pt x="1254760" y="727208"/>
                </a:cubicBezTo>
                <a:cubicBezTo>
                  <a:pt x="1281853" y="845741"/>
                  <a:pt x="1291167" y="912628"/>
                  <a:pt x="1325880" y="996448"/>
                </a:cubicBezTo>
                <a:cubicBezTo>
                  <a:pt x="1360593" y="1080268"/>
                  <a:pt x="1393613" y="1167475"/>
                  <a:pt x="1463040" y="1230128"/>
                </a:cubicBezTo>
                <a:cubicBezTo>
                  <a:pt x="1532467" y="1292781"/>
                  <a:pt x="1623060" y="1340195"/>
                  <a:pt x="1742440" y="1372368"/>
                </a:cubicBezTo>
                <a:cubicBezTo>
                  <a:pt x="1861820" y="1404541"/>
                  <a:pt x="2068407" y="1415548"/>
                  <a:pt x="2179320" y="1423168"/>
                </a:cubicBezTo>
                <a:cubicBezTo>
                  <a:pt x="2290233" y="1430788"/>
                  <a:pt x="2339340" y="1424015"/>
                  <a:pt x="2407920" y="1418088"/>
                </a:cubicBezTo>
                <a:cubicBezTo>
                  <a:pt x="2476500" y="1412161"/>
                  <a:pt x="2508673" y="1412161"/>
                  <a:pt x="2590800" y="1387608"/>
                </a:cubicBezTo>
                <a:cubicBezTo>
                  <a:pt x="2672927" y="1363055"/>
                  <a:pt x="2813473" y="1294475"/>
                  <a:pt x="2900680" y="1270768"/>
                </a:cubicBezTo>
                <a:cubicBezTo>
                  <a:pt x="2987887" y="1247061"/>
                  <a:pt x="3046307" y="1254681"/>
                  <a:pt x="3114040" y="1245368"/>
                </a:cubicBezTo>
                <a:cubicBezTo>
                  <a:pt x="3181773" y="1236055"/>
                  <a:pt x="3251200" y="1222508"/>
                  <a:pt x="3307080" y="1214888"/>
                </a:cubicBezTo>
                <a:cubicBezTo>
                  <a:pt x="3362960" y="1207268"/>
                  <a:pt x="3406140" y="1203458"/>
                  <a:pt x="3449320" y="1199648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8250260" y="3711472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260" y="3711472"/>
                <a:ext cx="40934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Gerader Verbinder 23"/>
          <p:cNvCxnSpPr/>
          <p:nvPr/>
        </p:nvCxnSpPr>
        <p:spPr>
          <a:xfrm>
            <a:off x="9168644" y="1490389"/>
            <a:ext cx="0" cy="207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7998314" y="1490389"/>
            <a:ext cx="0" cy="207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3720290" y="1490389"/>
            <a:ext cx="0" cy="207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2559175" y="1490389"/>
            <a:ext cx="0" cy="207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/>
              <p:cNvSpPr/>
              <p:nvPr/>
            </p:nvSpPr>
            <p:spPr>
              <a:xfrm>
                <a:off x="6233457" y="2359152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htec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457" y="2359152"/>
                <a:ext cx="37459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/>
              <p:cNvSpPr/>
              <p:nvPr/>
            </p:nvSpPr>
            <p:spPr>
              <a:xfrm>
                <a:off x="6242593" y="3283375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htec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593" y="3283375"/>
                <a:ext cx="3709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Grafik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8047" y="4342100"/>
            <a:ext cx="3955552" cy="1958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eck 30"/>
              <p:cNvSpPr/>
              <p:nvPr/>
            </p:nvSpPr>
            <p:spPr>
              <a:xfrm>
                <a:off x="8250259" y="6115802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htec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259" y="6115802"/>
                <a:ext cx="40934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/>
              <p:cNvSpPr/>
              <p:nvPr/>
            </p:nvSpPr>
            <p:spPr>
              <a:xfrm>
                <a:off x="6242593" y="5081657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htec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593" y="5081657"/>
                <a:ext cx="3917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hteck 33"/>
              <p:cNvSpPr/>
              <p:nvPr/>
            </p:nvSpPr>
            <p:spPr>
              <a:xfrm>
                <a:off x="809555" y="4329339"/>
                <a:ext cx="543303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2000" dirty="0"/>
                  <a:t>: transparent, normal dispersion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&lt;4.5</m:t>
                    </m:r>
                  </m:oMath>
                </a14:m>
                <a:r>
                  <a:rPr lang="en-US" sz="2000" dirty="0"/>
                  <a:t>: strong absorption, anomalous </a:t>
                </a:r>
              </a:p>
              <a:p>
                <a:r>
                  <a:rPr lang="en-US" sz="2000" dirty="0"/>
                  <a:t>	dispersion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&lt;8</m:t>
                    </m:r>
                  </m:oMath>
                </a14:m>
                <a:r>
                  <a:rPr lang="en-US" sz="2000" dirty="0"/>
                  <a:t>: modest absorption, strong metallic</a:t>
                </a:r>
              </a:p>
              <a:p>
                <a:r>
                  <a:rPr lang="en-US" sz="2000" dirty="0"/>
                  <a:t>	reflection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000" dirty="0"/>
                  <a:t>: transparent</a:t>
                </a:r>
              </a:p>
            </p:txBody>
          </p:sp>
        </mc:Choice>
        <mc:Fallback xmlns="">
          <p:sp>
            <p:nvSpPr>
              <p:cNvPr id="34" name="Rechtec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55" y="4329339"/>
                <a:ext cx="5433037" cy="1938992"/>
              </a:xfrm>
              <a:prstGeom prst="rect">
                <a:avLst/>
              </a:prstGeom>
              <a:blipFill>
                <a:blip r:embed="rId17"/>
                <a:stretch>
                  <a:fillRect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00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472208" y="952368"/>
                <a:ext cx="1110490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CH" dirty="0"/>
                  <a:t>For the </a:t>
                </a:r>
                <a:r>
                  <a:rPr lang="de-CH" dirty="0" err="1"/>
                  <a:t>low</a:t>
                </a:r>
                <a:r>
                  <a:rPr lang="de-CH" dirty="0"/>
                  <a:t> </a:t>
                </a:r>
                <a:r>
                  <a:rPr lang="de-CH" dirty="0" err="1"/>
                  <a:t>frequency</a:t>
                </a:r>
                <a:r>
                  <a:rPr lang="de-CH" dirty="0"/>
                  <a:t> </a:t>
                </a:r>
                <a:r>
                  <a:rPr lang="de-CH" dirty="0" err="1"/>
                  <a:t>tail</a:t>
                </a:r>
                <a:r>
                  <a:rPr lang="de-CH" dirty="0"/>
                  <a:t> of the </a:t>
                </a:r>
                <a:r>
                  <a:rPr lang="de-CH" dirty="0" err="1"/>
                  <a:t>dielectric</a:t>
                </a:r>
                <a:r>
                  <a:rPr lang="de-CH" dirty="0"/>
                  <a:t> </a:t>
                </a:r>
                <a:r>
                  <a:rPr lang="de-CH" dirty="0" err="1"/>
                  <a:t>function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CH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de-CH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CH" dirty="0"/>
                  <a:t> </a:t>
                </a:r>
                <a:r>
                  <a:rPr lang="de-CH" dirty="0" err="1"/>
                  <a:t>Cauchy</a:t>
                </a:r>
                <a:r>
                  <a:rPr lang="de-CH" dirty="0"/>
                  <a:t> </a:t>
                </a:r>
                <a:r>
                  <a:rPr lang="de-CH" dirty="0" err="1"/>
                  <a:t>has</a:t>
                </a:r>
                <a:r>
                  <a:rPr lang="de-CH" dirty="0"/>
                  <a:t> </a:t>
                </a:r>
                <a:r>
                  <a:rPr lang="de-CH" dirty="0" err="1"/>
                  <a:t>proposed</a:t>
                </a:r>
                <a:r>
                  <a:rPr lang="de-CH" dirty="0"/>
                  <a:t> an </a:t>
                </a:r>
                <a:r>
                  <a:rPr lang="de-CH" dirty="0" err="1"/>
                  <a:t>empirical</a:t>
                </a:r>
                <a:r>
                  <a:rPr lang="de-CH" dirty="0"/>
                  <a:t> </a:t>
                </a:r>
                <a:r>
                  <a:rPr lang="de-CH" dirty="0" err="1"/>
                  <a:t>relationship</a:t>
                </a:r>
                <a:r>
                  <a:rPr lang="de-CH" dirty="0"/>
                  <a:t> </a:t>
                </a:r>
                <a:r>
                  <a:rPr lang="de-CH" dirty="0" err="1"/>
                  <a:t>which</a:t>
                </a:r>
                <a:r>
                  <a:rPr lang="de-CH" dirty="0"/>
                  <a:t> </a:t>
                </a:r>
                <a:r>
                  <a:rPr lang="de-CH" dirty="0" err="1"/>
                  <a:t>is</a:t>
                </a:r>
                <a:r>
                  <a:rPr lang="de-CH" dirty="0"/>
                  <a:t> </a:t>
                </a:r>
                <a:r>
                  <a:rPr lang="de-CH" dirty="0" err="1"/>
                  <a:t>frequently</a:t>
                </a:r>
                <a:r>
                  <a:rPr lang="de-CH" dirty="0"/>
                  <a:t> </a:t>
                </a:r>
                <a:r>
                  <a:rPr lang="de-CH" dirty="0" err="1"/>
                  <a:t>used</a:t>
                </a:r>
                <a:r>
                  <a:rPr lang="de-CH" dirty="0"/>
                  <a:t> </a:t>
                </a:r>
                <a:r>
                  <a:rPr lang="de-CH" dirty="0" err="1"/>
                  <a:t>for</a:t>
                </a:r>
                <a:r>
                  <a:rPr lang="de-CH" dirty="0"/>
                  <a:t> </a:t>
                </a:r>
                <a:r>
                  <a:rPr lang="de-CH" dirty="0" err="1"/>
                  <a:t>modeling</a:t>
                </a:r>
                <a:r>
                  <a:rPr lang="de-CH" dirty="0"/>
                  <a:t> the </a:t>
                </a:r>
                <a:r>
                  <a:rPr lang="de-CH" dirty="0" err="1"/>
                  <a:t>optical</a:t>
                </a:r>
                <a:r>
                  <a:rPr lang="de-CH" dirty="0"/>
                  <a:t> </a:t>
                </a:r>
                <a:r>
                  <a:rPr lang="de-CH" dirty="0" err="1"/>
                  <a:t>constants</a:t>
                </a:r>
                <a:r>
                  <a:rPr lang="de-CH" dirty="0"/>
                  <a:t> on the </a:t>
                </a:r>
                <a:r>
                  <a:rPr lang="de-CH" dirty="0" err="1"/>
                  <a:t>low</a:t>
                </a:r>
                <a:r>
                  <a:rPr lang="de-CH" dirty="0"/>
                  <a:t> </a:t>
                </a:r>
                <a:r>
                  <a:rPr lang="de-CH" dirty="0" err="1"/>
                  <a:t>energy</a:t>
                </a:r>
                <a:r>
                  <a:rPr lang="de-CH" dirty="0"/>
                  <a:t> </a:t>
                </a:r>
                <a:r>
                  <a:rPr lang="de-CH" dirty="0" err="1"/>
                  <a:t>side</a:t>
                </a:r>
                <a:r>
                  <a:rPr lang="de-CH" dirty="0"/>
                  <a:t>: 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08" y="952368"/>
                <a:ext cx="11104909" cy="646331"/>
              </a:xfrm>
              <a:prstGeom prst="rect">
                <a:avLst/>
              </a:prstGeom>
              <a:blipFill>
                <a:blip r:embed="rId2"/>
                <a:stretch>
                  <a:fillRect l="-43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65150" y="1980046"/>
                <a:ext cx="1965474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" y="1980046"/>
                <a:ext cx="1965474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3287875" y="1842100"/>
            <a:ext cx="2977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i="1" dirty="0"/>
              <a:t>B, C, D </a:t>
            </a:r>
            <a:r>
              <a:rPr lang="de-CH" dirty="0" err="1"/>
              <a:t>are</a:t>
            </a:r>
            <a:r>
              <a:rPr lang="de-CH" dirty="0"/>
              <a:t> the so </a:t>
            </a:r>
            <a:r>
              <a:rPr lang="de-CH" dirty="0" err="1"/>
              <a:t>called</a:t>
            </a:r>
            <a:r>
              <a:rPr lang="de-CH" dirty="0"/>
              <a:t> </a:t>
            </a:r>
            <a:r>
              <a:rPr lang="de-CH" dirty="0" err="1"/>
              <a:t>Cauchy</a:t>
            </a:r>
            <a:r>
              <a:rPr lang="de-CH" dirty="0"/>
              <a:t> </a:t>
            </a:r>
            <a:r>
              <a:rPr lang="de-CH" dirty="0" err="1"/>
              <a:t>coefficients</a:t>
            </a:r>
            <a:r>
              <a:rPr lang="de-CH" dirty="0"/>
              <a:t> (</a:t>
            </a:r>
            <a:r>
              <a:rPr lang="de-CH" b="1" dirty="0" err="1"/>
              <a:t>Cauchy</a:t>
            </a:r>
            <a:r>
              <a:rPr lang="de-CH" dirty="0"/>
              <a:t> </a:t>
            </a:r>
            <a:r>
              <a:rPr lang="de-CH" dirty="0" err="1"/>
              <a:t>dispersion</a:t>
            </a:r>
            <a:r>
              <a:rPr lang="de-CH" dirty="0"/>
              <a:t> </a:t>
            </a:r>
            <a:r>
              <a:rPr lang="de-CH" dirty="0" err="1"/>
              <a:t>relation</a:t>
            </a:r>
            <a:r>
              <a:rPr lang="de-CH" dirty="0"/>
              <a:t>).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" y="3405963"/>
            <a:ext cx="4413251" cy="317148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95299" y="2855830"/>
            <a:ext cx="31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typical</a:t>
            </a:r>
            <a:r>
              <a:rPr lang="de-CH" dirty="0"/>
              <a:t> </a:t>
            </a:r>
            <a:r>
              <a:rPr lang="de-CH" dirty="0" err="1"/>
              <a:t>examples</a:t>
            </a:r>
            <a:r>
              <a:rPr lang="de-CH" dirty="0"/>
              <a:t> (</a:t>
            </a:r>
            <a:r>
              <a:rPr lang="de-CH" dirty="0" err="1"/>
              <a:t>glasses</a:t>
            </a:r>
            <a:r>
              <a:rPr lang="de-CH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824518" y="2003201"/>
                <a:ext cx="4053995" cy="601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518" y="2003201"/>
                <a:ext cx="4053995" cy="6011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6743699" y="2901996"/>
                <a:ext cx="51954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CH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CH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CH" i="1" dirty="0"/>
                  <a:t> are the so </a:t>
                </a:r>
                <a:r>
                  <a:rPr lang="de-CH" i="1" dirty="0" err="1"/>
                  <a:t>called</a:t>
                </a:r>
                <a:r>
                  <a:rPr lang="de-CH" i="1" dirty="0"/>
                  <a:t> </a:t>
                </a:r>
                <a:r>
                  <a:rPr lang="de-CH" b="1" i="1" dirty="0"/>
                  <a:t>Sellmeier</a:t>
                </a:r>
                <a:r>
                  <a:rPr lang="de-CH" i="1" dirty="0"/>
                  <a:t> </a:t>
                </a:r>
                <a:r>
                  <a:rPr lang="de-CH" i="1" dirty="0" err="1"/>
                  <a:t>coefficients</a:t>
                </a:r>
                <a:r>
                  <a:rPr lang="de-CH" i="1" dirty="0"/>
                  <a:t> (Sellmeier </a:t>
                </a:r>
                <a:r>
                  <a:rPr lang="de-CH" i="1" dirty="0" err="1"/>
                  <a:t>equation</a:t>
                </a:r>
                <a:r>
                  <a:rPr lang="de-CH" i="1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699" y="2901996"/>
                <a:ext cx="5195456" cy="646331"/>
              </a:xfrm>
              <a:prstGeom prst="rect">
                <a:avLst/>
              </a:prstGeom>
              <a:blipFill>
                <a:blip r:embed="rId6"/>
                <a:stretch>
                  <a:fillRect l="-93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8363" y="3719946"/>
            <a:ext cx="2953327" cy="282818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72208" y="340188"/>
            <a:ext cx="6260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Empirical dispersion relations (Cauchy, </a:t>
            </a:r>
            <a:r>
              <a:rPr lang="en-US" sz="2400" i="1" dirty="0" err="1"/>
              <a:t>Sellmeier</a:t>
            </a:r>
            <a:r>
              <a:rPr lang="en-US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979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04143" y="422467"/>
            <a:ext cx="1125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The Lorentz Model </a:t>
            </a:r>
            <a:r>
              <a:rPr lang="de-CH" sz="2000" dirty="0" err="1"/>
              <a:t>can</a:t>
            </a:r>
            <a:r>
              <a:rPr lang="de-CH" sz="2000" dirty="0"/>
              <a:t> </a:t>
            </a:r>
            <a:r>
              <a:rPr lang="de-CH" sz="2000" dirty="0" err="1"/>
              <a:t>be</a:t>
            </a:r>
            <a:r>
              <a:rPr lang="de-CH" sz="2000" dirty="0"/>
              <a:t> </a:t>
            </a:r>
            <a:r>
              <a:rPr lang="de-CH" sz="2000" dirty="0" err="1"/>
              <a:t>extended</a:t>
            </a:r>
            <a:r>
              <a:rPr lang="de-CH" sz="2000" dirty="0"/>
              <a:t> </a:t>
            </a:r>
            <a:r>
              <a:rPr lang="de-CH" sz="2000" dirty="0" err="1"/>
              <a:t>for</a:t>
            </a:r>
            <a:r>
              <a:rPr lang="de-CH" sz="2000" dirty="0"/>
              <a:t> multiple </a:t>
            </a:r>
            <a:r>
              <a:rPr lang="en-US" sz="2000" dirty="0"/>
              <a:t>oscillators</a:t>
            </a:r>
            <a:r>
              <a:rPr lang="de-CH" sz="2000" dirty="0"/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033142" y="1335205"/>
                <a:ext cx="3833165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1+  </m:t>
                      </m:r>
                      <m:sSubSup>
                        <m:sSubSup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/>
                      </m:nary>
                      <m:f>
                        <m:fPr>
                          <m:ctrlP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𝑖𝑤</m:t>
                          </m:r>
                          <m:sSub>
                            <m:sSubPr>
                              <m:ctrlPr>
                                <a:rPr lang="de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42" y="1335205"/>
                <a:ext cx="3833165" cy="848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5226005" y="1603397"/>
                <a:ext cx="3348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i="1" dirty="0" err="1"/>
                  <a:t>where</a:t>
                </a:r>
                <a:r>
                  <a:rPr lang="de-CH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oscillator strength.</a:t>
                </a: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005" y="1603397"/>
                <a:ext cx="3348545" cy="369332"/>
              </a:xfrm>
              <a:prstGeom prst="rect">
                <a:avLst/>
              </a:prstGeom>
              <a:blipFill>
                <a:blip r:embed="rId3"/>
                <a:stretch>
                  <a:fillRect l="-1455" t="-8197" r="-1091" b="-2459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/>
          <p:cNvGrpSpPr/>
          <p:nvPr/>
        </p:nvGrpSpPr>
        <p:grpSpPr>
          <a:xfrm>
            <a:off x="713275" y="2936016"/>
            <a:ext cx="9721134" cy="3276583"/>
            <a:chOff x="963533" y="2637841"/>
            <a:chExt cx="9721134" cy="327658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0359" y="2732646"/>
              <a:ext cx="9104308" cy="2658949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1580359" y="2732646"/>
              <a:ext cx="9104308" cy="27537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hteck 8"/>
                <p:cNvSpPr/>
                <p:nvPr/>
              </p:nvSpPr>
              <p:spPr>
                <a:xfrm>
                  <a:off x="1139021" y="2637841"/>
                  <a:ext cx="4413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hteck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1" y="2637841"/>
                  <a:ext cx="44133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hteck 9"/>
                <p:cNvSpPr/>
                <p:nvPr/>
              </p:nvSpPr>
              <p:spPr>
                <a:xfrm>
                  <a:off x="10243329" y="5545092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hteck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3329" y="5545092"/>
                  <a:ext cx="40934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hteck 10"/>
                <p:cNvSpPr/>
                <p:nvPr/>
              </p:nvSpPr>
              <p:spPr>
                <a:xfrm>
                  <a:off x="963533" y="3740191"/>
                  <a:ext cx="632289" cy="3907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hteck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533" y="3740191"/>
                  <a:ext cx="632289" cy="390748"/>
                </a:xfrm>
                <a:prstGeom prst="rect">
                  <a:avLst/>
                </a:prstGeom>
                <a:blipFill>
                  <a:blip r:embed="rId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10559602" y="4360295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602" y="4360295"/>
                <a:ext cx="3658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38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94591" y="433530"/>
            <a:ext cx="491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i="1" dirty="0"/>
              <a:t>Optical </a:t>
            </a:r>
            <a:r>
              <a:rPr lang="de-CH" sz="2400" i="1" dirty="0" err="1"/>
              <a:t>constants</a:t>
            </a:r>
            <a:r>
              <a:rPr lang="de-CH" sz="2400" i="1" dirty="0"/>
              <a:t> </a:t>
            </a:r>
            <a:r>
              <a:rPr lang="de-CH" sz="2400" i="1" dirty="0" err="1"/>
              <a:t>of</a:t>
            </a:r>
            <a:r>
              <a:rPr lang="de-CH" sz="2400" i="1" dirty="0"/>
              <a:t> </a:t>
            </a:r>
            <a:r>
              <a:rPr lang="de-CH" sz="2400" i="1" dirty="0" err="1"/>
              <a:t>fused</a:t>
            </a:r>
            <a:r>
              <a:rPr lang="de-CH" sz="2400" i="1" dirty="0"/>
              <a:t> </a:t>
            </a:r>
            <a:r>
              <a:rPr lang="de-CH" sz="2400" i="1" dirty="0" err="1"/>
              <a:t>silica</a:t>
            </a:r>
            <a:r>
              <a:rPr lang="de-CH" sz="2400" i="1" dirty="0"/>
              <a:t> (SiO</a:t>
            </a:r>
            <a:r>
              <a:rPr lang="de-CH" sz="2400" i="1" baseline="-25000" dirty="0"/>
              <a:t>2</a:t>
            </a:r>
            <a:r>
              <a:rPr lang="de-CH" sz="2400" i="1" dirty="0"/>
              <a:t>)</a:t>
            </a:r>
            <a:endParaRPr lang="en-US" sz="2400" i="1" dirty="0"/>
          </a:p>
        </p:txBody>
      </p:sp>
      <p:sp>
        <p:nvSpPr>
          <p:cNvPr id="6" name="Rechteck 5"/>
          <p:cNvSpPr/>
          <p:nvPr/>
        </p:nvSpPr>
        <p:spPr>
          <a:xfrm>
            <a:off x="406543" y="5998834"/>
            <a:ext cx="11451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Palik</a:t>
            </a:r>
            <a:r>
              <a:rPr lang="en-US" dirty="0"/>
              <a:t>, E.D. (1985). Handbook of the optical constants of solids. Academic Press, San Diego.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84622" y="1689474"/>
            <a:ext cx="5902817" cy="3921067"/>
            <a:chOff x="406543" y="2001989"/>
            <a:chExt cx="5255505" cy="3491076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6543" y="2001989"/>
              <a:ext cx="5255505" cy="2890051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397" y="4959591"/>
              <a:ext cx="4772691" cy="533474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>
            <a:off x="6030171" y="1737360"/>
            <a:ext cx="6041639" cy="3949052"/>
            <a:chOff x="6213254" y="2072752"/>
            <a:chExt cx="5334744" cy="348699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3254" y="2072752"/>
              <a:ext cx="5334744" cy="3057952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6147" y="5226328"/>
              <a:ext cx="1724266" cy="333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45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04143" y="220532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i="1" dirty="0">
                <a:latin typeface="+mn-lt"/>
              </a:rPr>
              <a:t>Kramers-</a:t>
            </a:r>
            <a:r>
              <a:rPr lang="de-CH" sz="2400" i="1" dirty="0" err="1">
                <a:latin typeface="+mn-lt"/>
              </a:rPr>
              <a:t>Kronig</a:t>
            </a:r>
            <a:r>
              <a:rPr lang="de-CH" sz="2400" i="1" dirty="0">
                <a:latin typeface="+mn-lt"/>
              </a:rPr>
              <a:t> </a:t>
            </a:r>
            <a:r>
              <a:rPr lang="de-CH" sz="2400" i="1" dirty="0" err="1">
                <a:latin typeface="+mn-lt"/>
              </a:rPr>
              <a:t>relation</a:t>
            </a:r>
            <a:endParaRPr lang="de-CH" sz="24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04143" y="1077782"/>
                <a:ext cx="1125673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</a:t>
                </a:r>
                <a:r>
                  <a:rPr lang="en-US" sz="2000" dirty="0" err="1"/>
                  <a:t>Kramers-Kronig</a:t>
                </a:r>
                <a:r>
                  <a:rPr lang="en-US" sz="2000" dirty="0"/>
                  <a:t> (KK) relations relate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/>
                  <a:t>. </a:t>
                </a:r>
                <a:r>
                  <a:rPr lang="en-US" sz="2000" dirty="0"/>
                  <a:t>That such a relation must exist is intuitively clear since both functions relate to the </a:t>
                </a:r>
                <a:r>
                  <a:rPr lang="en-US" sz="2000"/>
                  <a:t>same physical </a:t>
                </a:r>
                <a:r>
                  <a:rPr lang="en-US" sz="2000" dirty="0"/>
                  <a:t>phenomenon, namely the interaction of an electron with the photonic electric field. This relation is important also to assess whether the extraction of the optical functions from a measurement using a chosen model is self-consistent with the KK relation. 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3" y="1077782"/>
                <a:ext cx="11256739" cy="1323439"/>
              </a:xfrm>
              <a:prstGeom prst="rect">
                <a:avLst/>
              </a:prstGeom>
              <a:blipFill>
                <a:blip r:embed="rId2"/>
                <a:stretch>
                  <a:fillRect l="-596" t="-2765" b="-737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676500" y="3375674"/>
                <a:ext cx="3649461" cy="6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de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𝑃</m:t>
                      </m:r>
                      <m:nary>
                        <m:nary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00" y="3375674"/>
                <a:ext cx="3649461" cy="697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676500" y="4380370"/>
                <a:ext cx="3621248" cy="6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𝑃</m:t>
                      </m:r>
                      <m:nary>
                        <m:nary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00" y="4380370"/>
                <a:ext cx="3621248" cy="6977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576570" y="401103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Microsoft Office PowerPoint</Application>
  <PresentationFormat>Breitbild</PresentationFormat>
  <Paragraphs>132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</vt:lpstr>
      <vt:lpstr>1.3 Classical dispersion theory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Nüesch, Frank</dc:creator>
  <cp:lastModifiedBy>Nüesch, Frank</cp:lastModifiedBy>
  <cp:revision>223</cp:revision>
  <dcterms:created xsi:type="dcterms:W3CDTF">2022-01-03T13:17:35Z</dcterms:created>
  <dcterms:modified xsi:type="dcterms:W3CDTF">2025-02-24T20:49:51Z</dcterms:modified>
</cp:coreProperties>
</file>